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56" r:id="rId2"/>
    <p:sldId id="257" r:id="rId3"/>
    <p:sldId id="358" r:id="rId4"/>
    <p:sldId id="350" r:id="rId5"/>
    <p:sldId id="351" r:id="rId6"/>
    <p:sldId id="357" r:id="rId7"/>
    <p:sldId id="313" r:id="rId8"/>
    <p:sldId id="315" r:id="rId9"/>
    <p:sldId id="317" r:id="rId10"/>
    <p:sldId id="318" r:id="rId11"/>
    <p:sldId id="316" r:id="rId12"/>
    <p:sldId id="327" r:id="rId13"/>
    <p:sldId id="329" r:id="rId14"/>
    <p:sldId id="345" r:id="rId15"/>
    <p:sldId id="346" r:id="rId16"/>
    <p:sldId id="335" r:id="rId17"/>
    <p:sldId id="338" r:id="rId18"/>
    <p:sldId id="359" r:id="rId19"/>
    <p:sldId id="360" r:id="rId20"/>
    <p:sldId id="349"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21D920"/>
    <a:srgbClr val="1A9D18"/>
    <a:srgbClr val="FF172E"/>
    <a:srgbClr val="1FA61C"/>
    <a:srgbClr val="0B67C1"/>
    <a:srgbClr val="14A6EF"/>
    <a:srgbClr val="0B5BA9"/>
    <a:srgbClr val="0099CC"/>
    <a:srgbClr val="CC66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C33FAA-888D-4C5A-8379-5F5644A12086}" v="21" dt="2019-09-10T16:21:48.0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91" autoAdjust="0"/>
    <p:restoredTop sz="86834" autoAdjust="0"/>
  </p:normalViewPr>
  <p:slideViewPr>
    <p:cSldViewPr snapToGrid="0" snapToObjects="1">
      <p:cViewPr varScale="1">
        <p:scale>
          <a:sx n="95" d="100"/>
          <a:sy n="95" d="100"/>
        </p:scale>
        <p:origin x="126" y="96"/>
      </p:cViewPr>
      <p:guideLst>
        <p:guide orient="horz" pos="1620"/>
        <p:guide pos="2880"/>
      </p:guideLst>
    </p:cSldViewPr>
  </p:slideViewPr>
  <p:outlineViewPr>
    <p:cViewPr>
      <p:scale>
        <a:sx n="33" d="100"/>
        <a:sy n="33" d="100"/>
      </p:scale>
      <p:origin x="0" y="1166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an Maslin" userId="7f465437bd270a9d" providerId="LiveId" clId="{4AC33FAA-888D-4C5A-8379-5F5644A12086}"/>
    <pc:docChg chg="undo custSel addSld delSld modSld sldOrd">
      <pc:chgData name="Sean Maslin" userId="7f465437bd270a9d" providerId="LiveId" clId="{4AC33FAA-888D-4C5A-8379-5F5644A12086}" dt="2019-09-10T16:25:10.897" v="783" actId="20577"/>
      <pc:docMkLst>
        <pc:docMk/>
      </pc:docMkLst>
      <pc:sldChg chg="modSp add del ord setBg">
        <pc:chgData name="Sean Maslin" userId="7f465437bd270a9d" providerId="LiveId" clId="{4AC33FAA-888D-4C5A-8379-5F5644A12086}" dt="2019-09-10T16:15:19.532" v="49"/>
        <pc:sldMkLst>
          <pc:docMk/>
          <pc:sldMk cId="464586853" sldId="256"/>
        </pc:sldMkLst>
        <pc:spChg chg="mod">
          <ac:chgData name="Sean Maslin" userId="7f465437bd270a9d" providerId="LiveId" clId="{4AC33FAA-888D-4C5A-8379-5F5644A12086}" dt="2019-09-10T15:39:42.848" v="5" actId="20577"/>
          <ac:spMkLst>
            <pc:docMk/>
            <pc:sldMk cId="464586853" sldId="256"/>
            <ac:spMk id="9" creationId="{00000000-0000-0000-0000-000000000000}"/>
          </ac:spMkLst>
        </pc:spChg>
        <pc:spChg chg="mod">
          <ac:chgData name="Sean Maslin" userId="7f465437bd270a9d" providerId="LiveId" clId="{4AC33FAA-888D-4C5A-8379-5F5644A12086}" dt="2019-09-10T15:40:01.294" v="11" actId="20577"/>
          <ac:spMkLst>
            <pc:docMk/>
            <pc:sldMk cId="464586853" sldId="256"/>
            <ac:spMk id="14" creationId="{00000000-0000-0000-0000-000000000000}"/>
          </ac:spMkLst>
        </pc:spChg>
      </pc:sldChg>
      <pc:sldChg chg="del">
        <pc:chgData name="Sean Maslin" userId="7f465437bd270a9d" providerId="LiveId" clId="{4AC33FAA-888D-4C5A-8379-5F5644A12086}" dt="2019-09-10T16:03:31.379" v="18" actId="2696"/>
        <pc:sldMkLst>
          <pc:docMk/>
          <pc:sldMk cId="198412494" sldId="336"/>
        </pc:sldMkLst>
      </pc:sldChg>
      <pc:sldChg chg="add del">
        <pc:chgData name="Sean Maslin" userId="7f465437bd270a9d" providerId="LiveId" clId="{4AC33FAA-888D-4C5A-8379-5F5644A12086}" dt="2019-09-10T16:04:09.083" v="23" actId="2696"/>
        <pc:sldMkLst>
          <pc:docMk/>
          <pc:sldMk cId="3837382370" sldId="336"/>
        </pc:sldMkLst>
      </pc:sldChg>
      <pc:sldChg chg="del">
        <pc:chgData name="Sean Maslin" userId="7f465437bd270a9d" providerId="LiveId" clId="{4AC33FAA-888D-4C5A-8379-5F5644A12086}" dt="2019-09-10T15:41:49.267" v="12" actId="2696"/>
        <pc:sldMkLst>
          <pc:docMk/>
          <pc:sldMk cId="4170819850" sldId="340"/>
        </pc:sldMkLst>
      </pc:sldChg>
      <pc:sldChg chg="del">
        <pc:chgData name="Sean Maslin" userId="7f465437bd270a9d" providerId="LiveId" clId="{4AC33FAA-888D-4C5A-8379-5F5644A12086}" dt="2019-09-10T15:47:52.233" v="13" actId="2696"/>
        <pc:sldMkLst>
          <pc:docMk/>
          <pc:sldMk cId="2781974883" sldId="342"/>
        </pc:sldMkLst>
      </pc:sldChg>
      <pc:sldChg chg="del">
        <pc:chgData name="Sean Maslin" userId="7f465437bd270a9d" providerId="LiveId" clId="{4AC33FAA-888D-4C5A-8379-5F5644A12086}" dt="2019-09-10T15:47:55.952" v="14" actId="2696"/>
        <pc:sldMkLst>
          <pc:docMk/>
          <pc:sldMk cId="1832178682" sldId="343"/>
        </pc:sldMkLst>
      </pc:sldChg>
      <pc:sldChg chg="del">
        <pc:chgData name="Sean Maslin" userId="7f465437bd270a9d" providerId="LiveId" clId="{4AC33FAA-888D-4C5A-8379-5F5644A12086}" dt="2019-09-10T16:03:38.610" v="20" actId="2696"/>
        <pc:sldMkLst>
          <pc:docMk/>
          <pc:sldMk cId="3645309216" sldId="344"/>
        </pc:sldMkLst>
      </pc:sldChg>
      <pc:sldChg chg="del">
        <pc:chgData name="Sean Maslin" userId="7f465437bd270a9d" providerId="LiveId" clId="{4AC33FAA-888D-4C5A-8379-5F5644A12086}" dt="2019-09-10T15:48:00.188" v="15" actId="2696"/>
        <pc:sldMkLst>
          <pc:docMk/>
          <pc:sldMk cId="796987656" sldId="347"/>
        </pc:sldMkLst>
      </pc:sldChg>
      <pc:sldChg chg="del">
        <pc:chgData name="Sean Maslin" userId="7f465437bd270a9d" providerId="LiveId" clId="{4AC33FAA-888D-4C5A-8379-5F5644A12086}" dt="2019-09-10T15:49:26.394" v="16" actId="2696"/>
        <pc:sldMkLst>
          <pc:docMk/>
          <pc:sldMk cId="1822042053" sldId="348"/>
        </pc:sldMkLst>
      </pc:sldChg>
      <pc:sldChg chg="add del">
        <pc:chgData name="Sean Maslin" userId="7f465437bd270a9d" providerId="LiveId" clId="{4AC33FAA-888D-4C5A-8379-5F5644A12086}" dt="2019-09-10T16:03:34.925" v="19" actId="2696"/>
        <pc:sldMkLst>
          <pc:docMk/>
          <pc:sldMk cId="1872983457" sldId="350"/>
        </pc:sldMkLst>
      </pc:sldChg>
      <pc:sldChg chg="add ord">
        <pc:chgData name="Sean Maslin" userId="7f465437bd270a9d" providerId="LiveId" clId="{4AC33FAA-888D-4C5A-8379-5F5644A12086}" dt="2019-09-10T16:04:11.995" v="24"/>
        <pc:sldMkLst>
          <pc:docMk/>
          <pc:sldMk cId="2125159689" sldId="350"/>
        </pc:sldMkLst>
      </pc:sldChg>
      <pc:sldChg chg="addSp delSp modSp add">
        <pc:chgData name="Sean Maslin" userId="7f465437bd270a9d" providerId="LiveId" clId="{4AC33FAA-888D-4C5A-8379-5F5644A12086}" dt="2019-09-10T16:09:58.524" v="40" actId="1076"/>
        <pc:sldMkLst>
          <pc:docMk/>
          <pc:sldMk cId="3215999358" sldId="351"/>
        </pc:sldMkLst>
        <pc:spChg chg="del mod">
          <ac:chgData name="Sean Maslin" userId="7f465437bd270a9d" providerId="LiveId" clId="{4AC33FAA-888D-4C5A-8379-5F5644A12086}" dt="2019-09-10T16:08:01.942" v="29"/>
          <ac:spMkLst>
            <pc:docMk/>
            <pc:sldMk cId="3215999358" sldId="351"/>
            <ac:spMk id="13" creationId="{48264131-BC4C-0A47-B2E3-EE13A219EA2D}"/>
          </ac:spMkLst>
        </pc:spChg>
        <pc:spChg chg="del mod">
          <ac:chgData name="Sean Maslin" userId="7f465437bd270a9d" providerId="LiveId" clId="{4AC33FAA-888D-4C5A-8379-5F5644A12086}" dt="2019-09-10T16:09:34.460" v="34"/>
          <ac:spMkLst>
            <pc:docMk/>
            <pc:sldMk cId="3215999358" sldId="351"/>
            <ac:spMk id="15" creationId="{7DF2A092-C95B-D04A-9D61-1E2B63139F2E}"/>
          </ac:spMkLst>
        </pc:spChg>
        <pc:picChg chg="add mod">
          <ac:chgData name="Sean Maslin" userId="7f465437bd270a9d" providerId="LiveId" clId="{4AC33FAA-888D-4C5A-8379-5F5644A12086}" dt="2019-09-10T16:08:04.760" v="30" actId="1076"/>
          <ac:picMkLst>
            <pc:docMk/>
            <pc:sldMk cId="3215999358" sldId="351"/>
            <ac:picMk id="4" creationId="{F9819692-FB8A-4016-B5FE-5230805B0009}"/>
          </ac:picMkLst>
        </pc:picChg>
        <pc:picChg chg="add mod">
          <ac:chgData name="Sean Maslin" userId="7f465437bd270a9d" providerId="LiveId" clId="{4AC33FAA-888D-4C5A-8379-5F5644A12086}" dt="2019-09-10T16:09:58.524" v="40" actId="1076"/>
          <ac:picMkLst>
            <pc:docMk/>
            <pc:sldMk cId="3215999358" sldId="351"/>
            <ac:picMk id="8" creationId="{F713B120-5A6C-4D2B-8496-5C1B68968127}"/>
          </ac:picMkLst>
        </pc:picChg>
      </pc:sldChg>
      <pc:sldChg chg="add">
        <pc:chgData name="Sean Maslin" userId="7f465437bd270a9d" providerId="LiveId" clId="{4AC33FAA-888D-4C5A-8379-5F5644A12086}" dt="2019-09-10T16:11:02.234" v="41"/>
        <pc:sldMkLst>
          <pc:docMk/>
          <pc:sldMk cId="1713235133" sldId="358"/>
        </pc:sldMkLst>
      </pc:sldChg>
      <pc:sldChg chg="modSp add ord">
        <pc:chgData name="Sean Maslin" userId="7f465437bd270a9d" providerId="LiveId" clId="{4AC33FAA-888D-4C5A-8379-5F5644A12086}" dt="2019-09-10T16:21:40.899" v="415" actId="20577"/>
        <pc:sldMkLst>
          <pc:docMk/>
          <pc:sldMk cId="7225383" sldId="359"/>
        </pc:sldMkLst>
        <pc:spChg chg="mod">
          <ac:chgData name="Sean Maslin" userId="7f465437bd270a9d" providerId="LiveId" clId="{4AC33FAA-888D-4C5A-8379-5F5644A12086}" dt="2019-09-10T16:21:40.899" v="415" actId="20577"/>
          <ac:spMkLst>
            <pc:docMk/>
            <pc:sldMk cId="7225383" sldId="359"/>
            <ac:spMk id="2" creationId="{00000000-0000-0000-0000-000000000000}"/>
          </ac:spMkLst>
        </pc:spChg>
        <pc:spChg chg="mod">
          <ac:chgData name="Sean Maslin" userId="7f465437bd270a9d" providerId="LiveId" clId="{4AC33FAA-888D-4C5A-8379-5F5644A12086}" dt="2019-09-10T16:17:56.008" v="70" actId="20577"/>
          <ac:spMkLst>
            <pc:docMk/>
            <pc:sldMk cId="7225383" sldId="359"/>
            <ac:spMk id="15" creationId="{00000000-0000-0000-0000-000000000000}"/>
          </ac:spMkLst>
        </pc:spChg>
      </pc:sldChg>
      <pc:sldChg chg="del">
        <pc:chgData name="Sean Maslin" userId="7f465437bd270a9d" providerId="LiveId" clId="{4AC33FAA-888D-4C5A-8379-5F5644A12086}" dt="2019-09-10T16:13:16.884" v="44" actId="2696"/>
        <pc:sldMkLst>
          <pc:docMk/>
          <pc:sldMk cId="1012060006" sldId="359"/>
        </pc:sldMkLst>
      </pc:sldChg>
      <pc:sldChg chg="add del">
        <pc:chgData name="Sean Maslin" userId="7f465437bd270a9d" providerId="LiveId" clId="{4AC33FAA-888D-4C5A-8379-5F5644A12086}" dt="2019-09-10T16:17:36.302" v="53" actId="2696"/>
        <pc:sldMkLst>
          <pc:docMk/>
          <pc:sldMk cId="1176119746" sldId="359"/>
        </pc:sldMkLst>
      </pc:sldChg>
      <pc:sldChg chg="add del setBg">
        <pc:chgData name="Sean Maslin" userId="7f465437bd270a9d" providerId="LiveId" clId="{4AC33FAA-888D-4C5A-8379-5F5644A12086}" dt="2019-09-10T16:16:28.969" v="51" actId="2696"/>
        <pc:sldMkLst>
          <pc:docMk/>
          <pc:sldMk cId="2081810240" sldId="359"/>
        </pc:sldMkLst>
      </pc:sldChg>
      <pc:sldChg chg="add del setBg">
        <pc:chgData name="Sean Maslin" userId="7f465437bd270a9d" providerId="LiveId" clId="{4AC33FAA-888D-4C5A-8379-5F5644A12086}" dt="2019-09-10T16:12:57.806" v="43" actId="2696"/>
        <pc:sldMkLst>
          <pc:docMk/>
          <pc:sldMk cId="3069933590" sldId="359"/>
        </pc:sldMkLst>
      </pc:sldChg>
      <pc:sldChg chg="modSp add">
        <pc:chgData name="Sean Maslin" userId="7f465437bd270a9d" providerId="LiveId" clId="{4AC33FAA-888D-4C5A-8379-5F5644A12086}" dt="2019-09-10T16:25:10.897" v="783" actId="20577"/>
        <pc:sldMkLst>
          <pc:docMk/>
          <pc:sldMk cId="2145143797" sldId="360"/>
        </pc:sldMkLst>
        <pc:spChg chg="mod">
          <ac:chgData name="Sean Maslin" userId="7f465437bd270a9d" providerId="LiveId" clId="{4AC33FAA-888D-4C5A-8379-5F5644A12086}" dt="2019-09-10T16:25:10.897" v="783" actId="20577"/>
          <ac:spMkLst>
            <pc:docMk/>
            <pc:sldMk cId="2145143797" sldId="360"/>
            <ac:spMk id="2" creationId="{00000000-0000-0000-0000-000000000000}"/>
          </ac:spMkLst>
        </pc:spChg>
        <pc:spChg chg="mod">
          <ac:chgData name="Sean Maslin" userId="7f465437bd270a9d" providerId="LiveId" clId="{4AC33FAA-888D-4C5A-8379-5F5644A12086}" dt="2019-09-10T16:21:58.658" v="431" actId="20577"/>
          <ac:spMkLst>
            <pc:docMk/>
            <pc:sldMk cId="2145143797" sldId="360"/>
            <ac:spMk id="15"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5BC2D8-12F5-F14A-8E1C-0E1367C2AF70}"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en-US"/>
        </a:p>
      </dgm:t>
    </dgm:pt>
    <dgm:pt modelId="{E08E25A3-D069-9D42-B757-4910B3FB2E1F}">
      <dgm:prSet phldrT="[Text]"/>
      <dgm:spPr/>
      <dgm:t>
        <a:bodyPr/>
        <a:lstStyle/>
        <a:p>
          <a:r>
            <a:rPr lang="en-US"/>
            <a:t>Board of Directors</a:t>
          </a:r>
        </a:p>
      </dgm:t>
    </dgm:pt>
    <dgm:pt modelId="{0DC3699E-19F0-334C-82D9-3B53281401B3}" type="parTrans" cxnId="{B37325E2-3C02-5046-A09B-57F2CD5A2875}">
      <dgm:prSet/>
      <dgm:spPr/>
      <dgm:t>
        <a:bodyPr/>
        <a:lstStyle/>
        <a:p>
          <a:endParaRPr lang="en-US"/>
        </a:p>
      </dgm:t>
    </dgm:pt>
    <dgm:pt modelId="{50C40BC4-19BE-6F46-8B91-A9E752467083}" type="sibTrans" cxnId="{B37325E2-3C02-5046-A09B-57F2CD5A2875}">
      <dgm:prSet/>
      <dgm:spPr/>
      <dgm:t>
        <a:bodyPr/>
        <a:lstStyle/>
        <a:p>
          <a:endParaRPr lang="en-US"/>
        </a:p>
      </dgm:t>
    </dgm:pt>
    <dgm:pt modelId="{E55C617C-3DDE-C64C-A331-A8528D6385BF}">
      <dgm:prSet phldrT="[Text]"/>
      <dgm:spPr/>
      <dgm:t>
        <a:bodyPr/>
        <a:lstStyle/>
        <a:p>
          <a:r>
            <a:rPr lang="en-US"/>
            <a:t>Office Manager</a:t>
          </a:r>
        </a:p>
      </dgm:t>
    </dgm:pt>
    <dgm:pt modelId="{E29D1587-7006-8D40-B546-E210E5B32BB6}" type="parTrans" cxnId="{6E11DEF4-D789-7044-BAE5-562CA2230CD0}">
      <dgm:prSet/>
      <dgm:spPr/>
      <dgm:t>
        <a:bodyPr/>
        <a:lstStyle/>
        <a:p>
          <a:endParaRPr lang="en-US"/>
        </a:p>
      </dgm:t>
    </dgm:pt>
    <dgm:pt modelId="{75AD5EBB-6F3F-BE43-9374-7DBA7143394E}" type="sibTrans" cxnId="{6E11DEF4-D789-7044-BAE5-562CA2230CD0}">
      <dgm:prSet/>
      <dgm:spPr/>
      <dgm:t>
        <a:bodyPr/>
        <a:lstStyle/>
        <a:p>
          <a:endParaRPr lang="en-US"/>
        </a:p>
      </dgm:t>
    </dgm:pt>
    <dgm:pt modelId="{0C28C410-8C8D-9643-9755-10621E03472F}">
      <dgm:prSet phldrT="[Text]"/>
      <dgm:spPr/>
      <dgm:t>
        <a:bodyPr/>
        <a:lstStyle/>
        <a:p>
          <a:r>
            <a:rPr lang="en-US"/>
            <a:t>Older Girls (15-19) Director</a:t>
          </a:r>
        </a:p>
      </dgm:t>
    </dgm:pt>
    <dgm:pt modelId="{3ED45A07-714B-AD49-9D26-8C625BEF3317}" type="parTrans" cxnId="{29C9642E-83B7-CA40-BF96-44C538C59358}">
      <dgm:prSet/>
      <dgm:spPr/>
      <dgm:t>
        <a:bodyPr/>
        <a:lstStyle/>
        <a:p>
          <a:endParaRPr lang="en-US"/>
        </a:p>
      </dgm:t>
    </dgm:pt>
    <dgm:pt modelId="{5A25A9CE-7159-7F40-859C-1AEF48529360}" type="sibTrans" cxnId="{29C9642E-83B7-CA40-BF96-44C538C59358}">
      <dgm:prSet/>
      <dgm:spPr/>
      <dgm:t>
        <a:bodyPr/>
        <a:lstStyle/>
        <a:p>
          <a:endParaRPr lang="en-US"/>
        </a:p>
      </dgm:t>
    </dgm:pt>
    <dgm:pt modelId="{0ADF8444-E11C-5641-BB48-44F2463075D9}">
      <dgm:prSet phldrT="[Text]"/>
      <dgm:spPr/>
      <dgm:t>
        <a:bodyPr/>
        <a:lstStyle/>
        <a:p>
          <a:r>
            <a:rPr lang="en-US"/>
            <a:t>Office Administrator</a:t>
          </a:r>
        </a:p>
      </dgm:t>
    </dgm:pt>
    <dgm:pt modelId="{AE0736B9-BD34-3A48-B9D9-784F923E03A1}" type="parTrans" cxnId="{C6835392-DA3F-194F-9DF6-E0B726A0F359}">
      <dgm:prSet/>
      <dgm:spPr/>
      <dgm:t>
        <a:bodyPr/>
        <a:lstStyle/>
        <a:p>
          <a:endParaRPr lang="en-US"/>
        </a:p>
      </dgm:t>
    </dgm:pt>
    <dgm:pt modelId="{4D1FE0F5-7D9B-364A-A0BD-FDB267F213B6}" type="sibTrans" cxnId="{C6835392-DA3F-194F-9DF6-E0B726A0F359}">
      <dgm:prSet/>
      <dgm:spPr/>
      <dgm:t>
        <a:bodyPr/>
        <a:lstStyle/>
        <a:p>
          <a:endParaRPr lang="en-US"/>
        </a:p>
      </dgm:t>
    </dgm:pt>
    <dgm:pt modelId="{F4BF60D7-3F29-C541-85BE-0F0A4E4E9A32}">
      <dgm:prSet phldrT="[Text]"/>
      <dgm:spPr/>
      <dgm:t>
        <a:bodyPr/>
        <a:lstStyle/>
        <a:p>
          <a:r>
            <a:rPr lang="en-US"/>
            <a:t>Director of Operations</a:t>
          </a:r>
        </a:p>
      </dgm:t>
    </dgm:pt>
    <dgm:pt modelId="{E13C0223-A021-694F-B71C-6DAF082D1B4F}" type="parTrans" cxnId="{E7E8BAFD-D0B4-A747-B095-D9811C97BF54}">
      <dgm:prSet/>
      <dgm:spPr/>
      <dgm:t>
        <a:bodyPr/>
        <a:lstStyle/>
        <a:p>
          <a:endParaRPr lang="en-US"/>
        </a:p>
      </dgm:t>
    </dgm:pt>
    <dgm:pt modelId="{5293E8C3-FDB3-F44C-86B7-C90D33DE9C84}" type="sibTrans" cxnId="{E7E8BAFD-D0B4-A747-B095-D9811C97BF54}">
      <dgm:prSet/>
      <dgm:spPr/>
      <dgm:t>
        <a:bodyPr/>
        <a:lstStyle/>
        <a:p>
          <a:endParaRPr lang="en-US"/>
        </a:p>
      </dgm:t>
    </dgm:pt>
    <dgm:pt modelId="{CD37287F-5740-4241-93DD-61F6B763CC80}">
      <dgm:prSet phldrT="[Text]"/>
      <dgm:spPr/>
      <dgm:t>
        <a:bodyPr/>
        <a:lstStyle/>
        <a:p>
          <a:r>
            <a:rPr lang="en-US"/>
            <a:t>Communications Coordinator</a:t>
          </a:r>
        </a:p>
      </dgm:t>
    </dgm:pt>
    <dgm:pt modelId="{C73541AD-CC07-E94E-A1F0-164C55B50874}" type="parTrans" cxnId="{ABF09632-3206-7248-88E0-7BFDD5C0CA04}">
      <dgm:prSet/>
      <dgm:spPr/>
      <dgm:t>
        <a:bodyPr/>
        <a:lstStyle/>
        <a:p>
          <a:endParaRPr lang="en-US"/>
        </a:p>
      </dgm:t>
    </dgm:pt>
    <dgm:pt modelId="{F38999B9-B706-8F4C-8C9F-8A1167E1C3A1}" type="sibTrans" cxnId="{ABF09632-3206-7248-88E0-7BFDD5C0CA04}">
      <dgm:prSet/>
      <dgm:spPr/>
      <dgm:t>
        <a:bodyPr/>
        <a:lstStyle/>
        <a:p>
          <a:endParaRPr lang="en-US"/>
        </a:p>
      </dgm:t>
    </dgm:pt>
    <dgm:pt modelId="{52300FDD-56D5-F143-9C57-F6654C7506B6}">
      <dgm:prSet phldrT="[Text]"/>
      <dgm:spPr/>
      <dgm:t>
        <a:bodyPr/>
        <a:lstStyle/>
        <a:p>
          <a:r>
            <a:rPr lang="en-US"/>
            <a:t>Technical Director</a:t>
          </a:r>
        </a:p>
      </dgm:t>
    </dgm:pt>
    <dgm:pt modelId="{A374B54D-2F26-8142-A7C0-97C8C73927CA}" type="parTrans" cxnId="{07609974-D4A2-7244-B58F-DD2A64C09994}">
      <dgm:prSet/>
      <dgm:spPr/>
      <dgm:t>
        <a:bodyPr/>
        <a:lstStyle/>
        <a:p>
          <a:endParaRPr lang="en-US"/>
        </a:p>
      </dgm:t>
    </dgm:pt>
    <dgm:pt modelId="{EEC768C5-16EF-8342-9D89-98B733E1EC5E}" type="sibTrans" cxnId="{07609974-D4A2-7244-B58F-DD2A64C09994}">
      <dgm:prSet/>
      <dgm:spPr/>
      <dgm:t>
        <a:bodyPr/>
        <a:lstStyle/>
        <a:p>
          <a:endParaRPr lang="en-US"/>
        </a:p>
      </dgm:t>
    </dgm:pt>
    <dgm:pt modelId="{C1B40C86-C7DA-0142-9C23-E8FBC377F976}">
      <dgm:prSet phldrT="[Text]"/>
      <dgm:spPr/>
      <dgm:t>
        <a:bodyPr/>
        <a:lstStyle/>
        <a:p>
          <a:r>
            <a:rPr lang="en-US"/>
            <a:t>Younger Girls (12-14) Director</a:t>
          </a:r>
        </a:p>
      </dgm:t>
    </dgm:pt>
    <dgm:pt modelId="{6EA00D3F-262F-924F-9BC8-4315B64BA15D}" type="parTrans" cxnId="{ABACF562-9A5F-064B-BBFE-5B9C461D1FB1}">
      <dgm:prSet/>
      <dgm:spPr/>
      <dgm:t>
        <a:bodyPr/>
        <a:lstStyle/>
        <a:p>
          <a:endParaRPr lang="en-US"/>
        </a:p>
      </dgm:t>
    </dgm:pt>
    <dgm:pt modelId="{F7078175-E13F-6B48-8D35-665DE0F30F19}" type="sibTrans" cxnId="{ABACF562-9A5F-064B-BBFE-5B9C461D1FB1}">
      <dgm:prSet/>
      <dgm:spPr/>
      <dgm:t>
        <a:bodyPr/>
        <a:lstStyle/>
        <a:p>
          <a:endParaRPr lang="en-US"/>
        </a:p>
      </dgm:t>
    </dgm:pt>
    <dgm:pt modelId="{70AF227D-6B3A-FC4B-9388-EF69E74682DE}">
      <dgm:prSet phldrT="[Text]"/>
      <dgm:spPr/>
      <dgm:t>
        <a:bodyPr/>
        <a:lstStyle/>
        <a:p>
          <a:r>
            <a:rPr lang="en-US"/>
            <a:t>Girls YDP Director</a:t>
          </a:r>
        </a:p>
      </dgm:t>
    </dgm:pt>
    <dgm:pt modelId="{B4D56B53-F8CC-B34A-9E41-583225EC262A}" type="parTrans" cxnId="{834F54C3-A33C-C440-8173-765B64AB90BC}">
      <dgm:prSet/>
      <dgm:spPr/>
      <dgm:t>
        <a:bodyPr/>
        <a:lstStyle/>
        <a:p>
          <a:endParaRPr lang="en-US"/>
        </a:p>
      </dgm:t>
    </dgm:pt>
    <dgm:pt modelId="{BBB63449-A8BA-A94B-9235-EB1123D1FB47}" type="sibTrans" cxnId="{834F54C3-A33C-C440-8173-765B64AB90BC}">
      <dgm:prSet/>
      <dgm:spPr/>
      <dgm:t>
        <a:bodyPr/>
        <a:lstStyle/>
        <a:p>
          <a:endParaRPr lang="en-US"/>
        </a:p>
      </dgm:t>
    </dgm:pt>
    <dgm:pt modelId="{D94DE692-DA28-CC4C-BB01-89C86E4439B2}">
      <dgm:prSet phldrT="[Text]"/>
      <dgm:spPr/>
      <dgm:t>
        <a:bodyPr/>
        <a:lstStyle/>
        <a:p>
          <a:r>
            <a:rPr lang="en-US"/>
            <a:t>Older Boys (15-19) Director</a:t>
          </a:r>
        </a:p>
      </dgm:t>
    </dgm:pt>
    <dgm:pt modelId="{988C458B-B870-A640-9472-0FA8284BC1F6}" type="parTrans" cxnId="{F6C564D3-AC87-B347-80CE-808F5E99121A}">
      <dgm:prSet/>
      <dgm:spPr/>
      <dgm:t>
        <a:bodyPr/>
        <a:lstStyle/>
        <a:p>
          <a:endParaRPr lang="en-US"/>
        </a:p>
      </dgm:t>
    </dgm:pt>
    <dgm:pt modelId="{94EA6A1E-8A06-2D4F-8E9B-4D366E968A60}" type="sibTrans" cxnId="{F6C564D3-AC87-B347-80CE-808F5E99121A}">
      <dgm:prSet/>
      <dgm:spPr/>
      <dgm:t>
        <a:bodyPr/>
        <a:lstStyle/>
        <a:p>
          <a:endParaRPr lang="en-US"/>
        </a:p>
      </dgm:t>
    </dgm:pt>
    <dgm:pt modelId="{CF382149-2CDF-504B-BB32-F127BBB26EB8}">
      <dgm:prSet phldrT="[Text]"/>
      <dgm:spPr/>
      <dgm:t>
        <a:bodyPr/>
        <a:lstStyle/>
        <a:p>
          <a:r>
            <a:rPr lang="en-US"/>
            <a:t>Younger Boys(12-14) Director</a:t>
          </a:r>
        </a:p>
      </dgm:t>
    </dgm:pt>
    <dgm:pt modelId="{43FA198F-47AE-EA4E-8D57-6B1D5AB2F2E9}" type="parTrans" cxnId="{4F4846BB-FFDD-9444-9249-E46BE5BCF745}">
      <dgm:prSet/>
      <dgm:spPr/>
      <dgm:t>
        <a:bodyPr/>
        <a:lstStyle/>
        <a:p>
          <a:endParaRPr lang="en-US"/>
        </a:p>
      </dgm:t>
    </dgm:pt>
    <dgm:pt modelId="{808418C2-5D55-BE4A-B8AD-C9A1B8DBA9CF}" type="sibTrans" cxnId="{4F4846BB-FFDD-9444-9249-E46BE5BCF745}">
      <dgm:prSet/>
      <dgm:spPr/>
      <dgm:t>
        <a:bodyPr/>
        <a:lstStyle/>
        <a:p>
          <a:endParaRPr lang="en-US"/>
        </a:p>
      </dgm:t>
    </dgm:pt>
    <dgm:pt modelId="{54B74478-88BA-8947-8759-CE035718E5C5}">
      <dgm:prSet phldrT="[Text]"/>
      <dgm:spPr/>
      <dgm:t>
        <a:bodyPr/>
        <a:lstStyle/>
        <a:p>
          <a:r>
            <a:rPr lang="en-US"/>
            <a:t>Boys YDP Director</a:t>
          </a:r>
        </a:p>
      </dgm:t>
    </dgm:pt>
    <dgm:pt modelId="{6A928E77-70FE-9B45-9F4D-BD06BE59EED2}" type="parTrans" cxnId="{658F08D3-F137-6346-9C29-8459D00D129A}">
      <dgm:prSet/>
      <dgm:spPr/>
      <dgm:t>
        <a:bodyPr/>
        <a:lstStyle/>
        <a:p>
          <a:endParaRPr lang="en-US"/>
        </a:p>
      </dgm:t>
    </dgm:pt>
    <dgm:pt modelId="{86502A39-1487-2044-92CD-2808B37BDBCF}" type="sibTrans" cxnId="{658F08D3-F137-6346-9C29-8459D00D129A}">
      <dgm:prSet/>
      <dgm:spPr/>
      <dgm:t>
        <a:bodyPr/>
        <a:lstStyle/>
        <a:p>
          <a:endParaRPr lang="en-US"/>
        </a:p>
      </dgm:t>
    </dgm:pt>
    <dgm:pt modelId="{FC677A2D-408D-614D-951C-AA5175645D51}">
      <dgm:prSet phldrT="[Text]"/>
      <dgm:spPr/>
      <dgm:t>
        <a:bodyPr/>
        <a:lstStyle/>
        <a:p>
          <a:r>
            <a:rPr lang="en-US"/>
            <a:t>Executive Director</a:t>
          </a:r>
        </a:p>
      </dgm:t>
    </dgm:pt>
    <dgm:pt modelId="{A8D89D67-621B-324D-8D74-FBA0A9803252}" type="parTrans" cxnId="{8ED380F7-BD16-AC4F-87DF-46F53B185310}">
      <dgm:prSet/>
      <dgm:spPr/>
      <dgm:t>
        <a:bodyPr/>
        <a:lstStyle/>
        <a:p>
          <a:endParaRPr lang="en-US"/>
        </a:p>
      </dgm:t>
    </dgm:pt>
    <dgm:pt modelId="{9A6896B2-FAD6-B346-93B0-E8DD519DDDB1}" type="sibTrans" cxnId="{8ED380F7-BD16-AC4F-87DF-46F53B185310}">
      <dgm:prSet/>
      <dgm:spPr/>
      <dgm:t>
        <a:bodyPr/>
        <a:lstStyle/>
        <a:p>
          <a:endParaRPr lang="en-US"/>
        </a:p>
      </dgm:t>
    </dgm:pt>
    <dgm:pt modelId="{9E680528-E5C4-3C45-86CB-57B222DCA2CE}" type="pres">
      <dgm:prSet presAssocID="{4D5BC2D8-12F5-F14A-8E1C-0E1367C2AF70}" presName="hierChild1" presStyleCnt="0">
        <dgm:presLayoutVars>
          <dgm:orgChart val="1"/>
          <dgm:chPref val="1"/>
          <dgm:dir/>
          <dgm:animOne val="branch"/>
          <dgm:animLvl val="lvl"/>
          <dgm:resizeHandles/>
        </dgm:presLayoutVars>
      </dgm:prSet>
      <dgm:spPr/>
    </dgm:pt>
    <dgm:pt modelId="{C772DCF5-0259-2041-B7CF-DFC68EFCE74E}" type="pres">
      <dgm:prSet presAssocID="{E08E25A3-D069-9D42-B757-4910B3FB2E1F}" presName="hierRoot1" presStyleCnt="0">
        <dgm:presLayoutVars>
          <dgm:hierBranch val="init"/>
        </dgm:presLayoutVars>
      </dgm:prSet>
      <dgm:spPr/>
    </dgm:pt>
    <dgm:pt modelId="{B5166406-19D8-F440-94B7-CF12944743E0}" type="pres">
      <dgm:prSet presAssocID="{E08E25A3-D069-9D42-B757-4910B3FB2E1F}" presName="rootComposite1" presStyleCnt="0"/>
      <dgm:spPr/>
    </dgm:pt>
    <dgm:pt modelId="{2CAA9D8A-9BE0-E94F-A930-11A9DAC99AC6}" type="pres">
      <dgm:prSet presAssocID="{E08E25A3-D069-9D42-B757-4910B3FB2E1F}" presName="rootText1" presStyleLbl="node0" presStyleIdx="0" presStyleCnt="1" custScaleX="226479">
        <dgm:presLayoutVars>
          <dgm:chPref val="3"/>
        </dgm:presLayoutVars>
      </dgm:prSet>
      <dgm:spPr/>
    </dgm:pt>
    <dgm:pt modelId="{C0C4854B-67DA-4C4C-AE65-326B7947FC66}" type="pres">
      <dgm:prSet presAssocID="{E08E25A3-D069-9D42-B757-4910B3FB2E1F}" presName="rootConnector1" presStyleLbl="node1" presStyleIdx="0" presStyleCnt="0"/>
      <dgm:spPr/>
    </dgm:pt>
    <dgm:pt modelId="{3592D118-EAAA-0346-87D7-AD4131C23123}" type="pres">
      <dgm:prSet presAssocID="{E08E25A3-D069-9D42-B757-4910B3FB2E1F}" presName="hierChild2" presStyleCnt="0"/>
      <dgm:spPr/>
    </dgm:pt>
    <dgm:pt modelId="{CC02E180-2969-064B-AA8F-B564B4D9C63E}" type="pres">
      <dgm:prSet presAssocID="{A8D89D67-621B-324D-8D74-FBA0A9803252}" presName="Name37" presStyleLbl="parChTrans1D2" presStyleIdx="0" presStyleCnt="1"/>
      <dgm:spPr/>
    </dgm:pt>
    <dgm:pt modelId="{B889F9E7-6939-2A4E-9B8B-47E3066CAE87}" type="pres">
      <dgm:prSet presAssocID="{FC677A2D-408D-614D-951C-AA5175645D51}" presName="hierRoot2" presStyleCnt="0">
        <dgm:presLayoutVars>
          <dgm:hierBranch val="init"/>
        </dgm:presLayoutVars>
      </dgm:prSet>
      <dgm:spPr/>
    </dgm:pt>
    <dgm:pt modelId="{6CAECF63-B9D7-244E-B5B2-23F501811F92}" type="pres">
      <dgm:prSet presAssocID="{FC677A2D-408D-614D-951C-AA5175645D51}" presName="rootComposite" presStyleCnt="0"/>
      <dgm:spPr/>
    </dgm:pt>
    <dgm:pt modelId="{5B6E8FBF-FE22-C54A-B1F3-A8DA6AA2D32B}" type="pres">
      <dgm:prSet presAssocID="{FC677A2D-408D-614D-951C-AA5175645D51}" presName="rootText" presStyleLbl="node2" presStyleIdx="0" presStyleCnt="1" custScaleX="203043" custScaleY="143566">
        <dgm:presLayoutVars>
          <dgm:chPref val="3"/>
        </dgm:presLayoutVars>
      </dgm:prSet>
      <dgm:spPr/>
    </dgm:pt>
    <dgm:pt modelId="{9627EC67-B2F2-4040-90E4-21D6AC9D2E25}" type="pres">
      <dgm:prSet presAssocID="{FC677A2D-408D-614D-951C-AA5175645D51}" presName="rootConnector" presStyleLbl="node2" presStyleIdx="0" presStyleCnt="1"/>
      <dgm:spPr/>
    </dgm:pt>
    <dgm:pt modelId="{BDFC96BF-734D-3A4F-BF6D-1FD464DA7F4B}" type="pres">
      <dgm:prSet presAssocID="{FC677A2D-408D-614D-951C-AA5175645D51}" presName="hierChild4" presStyleCnt="0"/>
      <dgm:spPr/>
    </dgm:pt>
    <dgm:pt modelId="{082299D3-769F-FE4A-AC55-8AF8448BC4C4}" type="pres">
      <dgm:prSet presAssocID="{E29D1587-7006-8D40-B546-E210E5B32BB6}" presName="Name37" presStyleLbl="parChTrans1D3" presStyleIdx="0" presStyleCnt="5"/>
      <dgm:spPr/>
    </dgm:pt>
    <dgm:pt modelId="{BCF8EB2F-CB6D-0E48-B7BC-DF3340F5890B}" type="pres">
      <dgm:prSet presAssocID="{E55C617C-3DDE-C64C-A331-A8528D6385BF}" presName="hierRoot2" presStyleCnt="0">
        <dgm:presLayoutVars>
          <dgm:hierBranch val="init"/>
        </dgm:presLayoutVars>
      </dgm:prSet>
      <dgm:spPr/>
    </dgm:pt>
    <dgm:pt modelId="{FC0CDDDF-D9D5-364B-84FF-A2FA9896ECFB}" type="pres">
      <dgm:prSet presAssocID="{E55C617C-3DDE-C64C-A331-A8528D6385BF}" presName="rootComposite" presStyleCnt="0"/>
      <dgm:spPr/>
    </dgm:pt>
    <dgm:pt modelId="{815B8491-F282-014E-A5AB-11AD2BB1E31E}" type="pres">
      <dgm:prSet presAssocID="{E55C617C-3DDE-C64C-A331-A8528D6385BF}" presName="rootText" presStyleLbl="node3" presStyleIdx="0" presStyleCnt="5" custScaleX="157531" custScaleY="171652">
        <dgm:presLayoutVars>
          <dgm:chPref val="3"/>
        </dgm:presLayoutVars>
      </dgm:prSet>
      <dgm:spPr/>
    </dgm:pt>
    <dgm:pt modelId="{D169FBF7-3A55-2443-B8F7-3BA049925390}" type="pres">
      <dgm:prSet presAssocID="{E55C617C-3DDE-C64C-A331-A8528D6385BF}" presName="rootConnector" presStyleLbl="node3" presStyleIdx="0" presStyleCnt="5"/>
      <dgm:spPr/>
    </dgm:pt>
    <dgm:pt modelId="{D55127CF-409A-4549-84E7-C458A77353C9}" type="pres">
      <dgm:prSet presAssocID="{E55C617C-3DDE-C64C-A331-A8528D6385BF}" presName="hierChild4" presStyleCnt="0"/>
      <dgm:spPr/>
    </dgm:pt>
    <dgm:pt modelId="{D1D850E3-FB3B-4145-A383-D5B96404B66D}" type="pres">
      <dgm:prSet presAssocID="{E55C617C-3DDE-C64C-A331-A8528D6385BF}" presName="hierChild5" presStyleCnt="0"/>
      <dgm:spPr/>
    </dgm:pt>
    <dgm:pt modelId="{890A9AC3-DCF4-C24B-98CD-0A3AA9865BA3}" type="pres">
      <dgm:prSet presAssocID="{AE0736B9-BD34-3A48-B9D9-784F923E03A1}" presName="Name37" presStyleLbl="parChTrans1D3" presStyleIdx="1" presStyleCnt="5"/>
      <dgm:spPr/>
    </dgm:pt>
    <dgm:pt modelId="{FBF82EDE-B2A9-FA4D-8533-4DC35A324C94}" type="pres">
      <dgm:prSet presAssocID="{0ADF8444-E11C-5641-BB48-44F2463075D9}" presName="hierRoot2" presStyleCnt="0">
        <dgm:presLayoutVars>
          <dgm:hierBranch val="init"/>
        </dgm:presLayoutVars>
      </dgm:prSet>
      <dgm:spPr/>
    </dgm:pt>
    <dgm:pt modelId="{20A4967E-D746-3F4E-AF0B-49F28A1C8660}" type="pres">
      <dgm:prSet presAssocID="{0ADF8444-E11C-5641-BB48-44F2463075D9}" presName="rootComposite" presStyleCnt="0"/>
      <dgm:spPr/>
    </dgm:pt>
    <dgm:pt modelId="{1677ABDC-EC6B-E14C-A0D6-72091935AF79}" type="pres">
      <dgm:prSet presAssocID="{0ADF8444-E11C-5641-BB48-44F2463075D9}" presName="rootText" presStyleLbl="node3" presStyleIdx="1" presStyleCnt="5" custScaleX="231788" custScaleY="165263">
        <dgm:presLayoutVars>
          <dgm:chPref val="3"/>
        </dgm:presLayoutVars>
      </dgm:prSet>
      <dgm:spPr/>
    </dgm:pt>
    <dgm:pt modelId="{C5B50AE8-AE8A-204D-8D59-613D46F2FA44}" type="pres">
      <dgm:prSet presAssocID="{0ADF8444-E11C-5641-BB48-44F2463075D9}" presName="rootConnector" presStyleLbl="node3" presStyleIdx="1" presStyleCnt="5"/>
      <dgm:spPr/>
    </dgm:pt>
    <dgm:pt modelId="{A7384186-A81E-8843-930E-EEAB00C2F045}" type="pres">
      <dgm:prSet presAssocID="{0ADF8444-E11C-5641-BB48-44F2463075D9}" presName="hierChild4" presStyleCnt="0"/>
      <dgm:spPr/>
    </dgm:pt>
    <dgm:pt modelId="{C99C7C3D-9042-8441-8353-47757E387785}" type="pres">
      <dgm:prSet presAssocID="{0ADF8444-E11C-5641-BB48-44F2463075D9}" presName="hierChild5" presStyleCnt="0"/>
      <dgm:spPr/>
    </dgm:pt>
    <dgm:pt modelId="{56013470-D683-F44A-96F5-849353584002}" type="pres">
      <dgm:prSet presAssocID="{E13C0223-A021-694F-B71C-6DAF082D1B4F}" presName="Name37" presStyleLbl="parChTrans1D3" presStyleIdx="2" presStyleCnt="5"/>
      <dgm:spPr/>
    </dgm:pt>
    <dgm:pt modelId="{A893BC0A-825E-0344-AE17-FB246D778E52}" type="pres">
      <dgm:prSet presAssocID="{F4BF60D7-3F29-C541-85BE-0F0A4E4E9A32}" presName="hierRoot2" presStyleCnt="0">
        <dgm:presLayoutVars>
          <dgm:hierBranch val="init"/>
        </dgm:presLayoutVars>
      </dgm:prSet>
      <dgm:spPr/>
    </dgm:pt>
    <dgm:pt modelId="{5811F24C-2EBD-214F-AC61-BE397B5A5ADF}" type="pres">
      <dgm:prSet presAssocID="{F4BF60D7-3F29-C541-85BE-0F0A4E4E9A32}" presName="rootComposite" presStyleCnt="0"/>
      <dgm:spPr/>
    </dgm:pt>
    <dgm:pt modelId="{5A3EA7F9-33A5-9241-A1DE-126F77305B10}" type="pres">
      <dgm:prSet presAssocID="{F4BF60D7-3F29-C541-85BE-0F0A4E4E9A32}" presName="rootText" presStyleLbl="node3" presStyleIdx="2" presStyleCnt="5" custScaleX="260811" custScaleY="151778">
        <dgm:presLayoutVars>
          <dgm:chPref val="3"/>
        </dgm:presLayoutVars>
      </dgm:prSet>
      <dgm:spPr/>
    </dgm:pt>
    <dgm:pt modelId="{2CC0B627-52E4-DB49-8374-1E34256BA2B7}" type="pres">
      <dgm:prSet presAssocID="{F4BF60D7-3F29-C541-85BE-0F0A4E4E9A32}" presName="rootConnector" presStyleLbl="node3" presStyleIdx="2" presStyleCnt="5"/>
      <dgm:spPr/>
    </dgm:pt>
    <dgm:pt modelId="{B9FAC4C3-E757-CF4C-BA96-6ADDFA26E8D0}" type="pres">
      <dgm:prSet presAssocID="{F4BF60D7-3F29-C541-85BE-0F0A4E4E9A32}" presName="hierChild4" presStyleCnt="0"/>
      <dgm:spPr/>
    </dgm:pt>
    <dgm:pt modelId="{91EE6435-EE13-7C4D-9641-4E734BF996DA}" type="pres">
      <dgm:prSet presAssocID="{F4BF60D7-3F29-C541-85BE-0F0A4E4E9A32}" presName="hierChild5" presStyleCnt="0"/>
      <dgm:spPr/>
    </dgm:pt>
    <dgm:pt modelId="{487EBC5F-BA21-0D4E-A352-4EA4179A4942}" type="pres">
      <dgm:prSet presAssocID="{C73541AD-CC07-E94E-A1F0-164C55B50874}" presName="Name37" presStyleLbl="parChTrans1D3" presStyleIdx="3" presStyleCnt="5"/>
      <dgm:spPr/>
    </dgm:pt>
    <dgm:pt modelId="{CA0F73F0-18FC-874A-A11B-2CCCAFAEBD40}" type="pres">
      <dgm:prSet presAssocID="{CD37287F-5740-4241-93DD-61F6B763CC80}" presName="hierRoot2" presStyleCnt="0">
        <dgm:presLayoutVars>
          <dgm:hierBranch val="init"/>
        </dgm:presLayoutVars>
      </dgm:prSet>
      <dgm:spPr/>
    </dgm:pt>
    <dgm:pt modelId="{A7084C25-0A2E-6344-B212-AAC75D389654}" type="pres">
      <dgm:prSet presAssocID="{CD37287F-5740-4241-93DD-61F6B763CC80}" presName="rootComposite" presStyleCnt="0"/>
      <dgm:spPr/>
    </dgm:pt>
    <dgm:pt modelId="{4B376959-948A-CD42-9E9A-74A380F9F5BA}" type="pres">
      <dgm:prSet presAssocID="{CD37287F-5740-4241-93DD-61F6B763CC80}" presName="rootText" presStyleLbl="node3" presStyleIdx="3" presStyleCnt="5" custScaleX="259196" custScaleY="160265">
        <dgm:presLayoutVars>
          <dgm:chPref val="3"/>
        </dgm:presLayoutVars>
      </dgm:prSet>
      <dgm:spPr/>
    </dgm:pt>
    <dgm:pt modelId="{66761827-9E19-244E-AA2A-8CA19E2D1895}" type="pres">
      <dgm:prSet presAssocID="{CD37287F-5740-4241-93DD-61F6B763CC80}" presName="rootConnector" presStyleLbl="node3" presStyleIdx="3" presStyleCnt="5"/>
      <dgm:spPr/>
    </dgm:pt>
    <dgm:pt modelId="{B4F5FB63-7E79-E245-9FEB-EBC7ABA3BAE3}" type="pres">
      <dgm:prSet presAssocID="{CD37287F-5740-4241-93DD-61F6B763CC80}" presName="hierChild4" presStyleCnt="0"/>
      <dgm:spPr/>
    </dgm:pt>
    <dgm:pt modelId="{8A95B643-6452-3248-98FE-C9EB0729D5CB}" type="pres">
      <dgm:prSet presAssocID="{CD37287F-5740-4241-93DD-61F6B763CC80}" presName="hierChild5" presStyleCnt="0"/>
      <dgm:spPr/>
    </dgm:pt>
    <dgm:pt modelId="{7D93DF81-50B7-054D-8A41-332701C08AC2}" type="pres">
      <dgm:prSet presAssocID="{A374B54D-2F26-8142-A7C0-97C8C73927CA}" presName="Name37" presStyleLbl="parChTrans1D3" presStyleIdx="4" presStyleCnt="5"/>
      <dgm:spPr/>
    </dgm:pt>
    <dgm:pt modelId="{2C318FCB-F6E7-9641-9D90-602512F21D9C}" type="pres">
      <dgm:prSet presAssocID="{52300FDD-56D5-F143-9C57-F6654C7506B6}" presName="hierRoot2" presStyleCnt="0">
        <dgm:presLayoutVars>
          <dgm:hierBranch val="init"/>
        </dgm:presLayoutVars>
      </dgm:prSet>
      <dgm:spPr/>
    </dgm:pt>
    <dgm:pt modelId="{89580845-E9FA-AF4A-828F-CCB0A522386A}" type="pres">
      <dgm:prSet presAssocID="{52300FDD-56D5-F143-9C57-F6654C7506B6}" presName="rootComposite" presStyleCnt="0"/>
      <dgm:spPr/>
    </dgm:pt>
    <dgm:pt modelId="{DF786233-A79C-CC40-85AB-CE149B4D4C48}" type="pres">
      <dgm:prSet presAssocID="{52300FDD-56D5-F143-9C57-F6654C7506B6}" presName="rootText" presStyleLbl="node3" presStyleIdx="4" presStyleCnt="5" custScaleX="262921" custScaleY="154340">
        <dgm:presLayoutVars>
          <dgm:chPref val="3"/>
        </dgm:presLayoutVars>
      </dgm:prSet>
      <dgm:spPr/>
    </dgm:pt>
    <dgm:pt modelId="{8280F0AD-3939-354B-AF81-37E081832EE6}" type="pres">
      <dgm:prSet presAssocID="{52300FDD-56D5-F143-9C57-F6654C7506B6}" presName="rootConnector" presStyleLbl="node3" presStyleIdx="4" presStyleCnt="5"/>
      <dgm:spPr/>
    </dgm:pt>
    <dgm:pt modelId="{5966F72B-3D62-8645-BEDE-74709D477A58}" type="pres">
      <dgm:prSet presAssocID="{52300FDD-56D5-F143-9C57-F6654C7506B6}" presName="hierChild4" presStyleCnt="0"/>
      <dgm:spPr/>
    </dgm:pt>
    <dgm:pt modelId="{0B8CCB9C-24D4-CF44-B912-B22216FF858A}" type="pres">
      <dgm:prSet presAssocID="{3ED45A07-714B-AD49-9D26-8C625BEF3317}" presName="Name37" presStyleLbl="parChTrans1D4" presStyleIdx="0" presStyleCnt="6"/>
      <dgm:spPr/>
    </dgm:pt>
    <dgm:pt modelId="{80C305A7-E05A-8C4C-BA00-0E857DEEEEFE}" type="pres">
      <dgm:prSet presAssocID="{0C28C410-8C8D-9643-9755-10621E03472F}" presName="hierRoot2" presStyleCnt="0">
        <dgm:presLayoutVars>
          <dgm:hierBranch val="init"/>
        </dgm:presLayoutVars>
      </dgm:prSet>
      <dgm:spPr/>
    </dgm:pt>
    <dgm:pt modelId="{AB8E4208-397A-CA42-8592-98767A6E1411}" type="pres">
      <dgm:prSet presAssocID="{0C28C410-8C8D-9643-9755-10621E03472F}" presName="rootComposite" presStyleCnt="0"/>
      <dgm:spPr/>
    </dgm:pt>
    <dgm:pt modelId="{DE3A5D02-8BFB-8543-A926-5F3843581402}" type="pres">
      <dgm:prSet presAssocID="{0C28C410-8C8D-9643-9755-10621E03472F}" presName="rootText" presStyleLbl="node4" presStyleIdx="0" presStyleCnt="6" custScaleX="263191" custLinFactX="-119488" custLinFactNeighborX="-200000" custLinFactNeighborY="32332">
        <dgm:presLayoutVars>
          <dgm:chPref val="3"/>
        </dgm:presLayoutVars>
      </dgm:prSet>
      <dgm:spPr/>
    </dgm:pt>
    <dgm:pt modelId="{97CD200A-7139-7B49-B416-9062D3FBF977}" type="pres">
      <dgm:prSet presAssocID="{0C28C410-8C8D-9643-9755-10621E03472F}" presName="rootConnector" presStyleLbl="node4" presStyleIdx="0" presStyleCnt="6"/>
      <dgm:spPr/>
    </dgm:pt>
    <dgm:pt modelId="{D6819E55-3361-3D4D-9854-BF287CA11C57}" type="pres">
      <dgm:prSet presAssocID="{0C28C410-8C8D-9643-9755-10621E03472F}" presName="hierChild4" presStyleCnt="0"/>
      <dgm:spPr/>
    </dgm:pt>
    <dgm:pt modelId="{30021CB2-CA88-674F-AA7B-65670D48551A}" type="pres">
      <dgm:prSet presAssocID="{0C28C410-8C8D-9643-9755-10621E03472F}" presName="hierChild5" presStyleCnt="0"/>
      <dgm:spPr/>
    </dgm:pt>
    <dgm:pt modelId="{6F087B9E-6A0B-3F46-9B3D-EBEC7F42F54F}" type="pres">
      <dgm:prSet presAssocID="{6EA00D3F-262F-924F-9BC8-4315B64BA15D}" presName="Name37" presStyleLbl="parChTrans1D4" presStyleIdx="1" presStyleCnt="6"/>
      <dgm:spPr/>
    </dgm:pt>
    <dgm:pt modelId="{A1D32008-E7BE-0C4B-8049-E1083E13E560}" type="pres">
      <dgm:prSet presAssocID="{C1B40C86-C7DA-0142-9C23-E8FBC377F976}" presName="hierRoot2" presStyleCnt="0">
        <dgm:presLayoutVars>
          <dgm:hierBranch val="init"/>
        </dgm:presLayoutVars>
      </dgm:prSet>
      <dgm:spPr/>
    </dgm:pt>
    <dgm:pt modelId="{DAFAFBAB-950F-B04C-A238-259C4DBD31C6}" type="pres">
      <dgm:prSet presAssocID="{C1B40C86-C7DA-0142-9C23-E8FBC377F976}" presName="rootComposite" presStyleCnt="0"/>
      <dgm:spPr/>
    </dgm:pt>
    <dgm:pt modelId="{0B010D95-0264-5D47-8DFB-C468D855EB7E}" type="pres">
      <dgm:prSet presAssocID="{C1B40C86-C7DA-0142-9C23-E8FBC377F976}" presName="rootText" presStyleLbl="node4" presStyleIdx="1" presStyleCnt="6" custScaleX="273101" custLinFactX="-124238" custLinFactNeighborX="-200000" custLinFactNeighborY="25480">
        <dgm:presLayoutVars>
          <dgm:chPref val="3"/>
        </dgm:presLayoutVars>
      </dgm:prSet>
      <dgm:spPr/>
    </dgm:pt>
    <dgm:pt modelId="{EB5FD08C-D954-7C47-A244-C1CADBC91CF6}" type="pres">
      <dgm:prSet presAssocID="{C1B40C86-C7DA-0142-9C23-E8FBC377F976}" presName="rootConnector" presStyleLbl="node4" presStyleIdx="1" presStyleCnt="6"/>
      <dgm:spPr/>
    </dgm:pt>
    <dgm:pt modelId="{9D4F626B-F17A-914B-B607-D9959EE406A7}" type="pres">
      <dgm:prSet presAssocID="{C1B40C86-C7DA-0142-9C23-E8FBC377F976}" presName="hierChild4" presStyleCnt="0"/>
      <dgm:spPr/>
    </dgm:pt>
    <dgm:pt modelId="{F9F857A4-FB18-6742-9338-33D0244C9BCB}" type="pres">
      <dgm:prSet presAssocID="{C1B40C86-C7DA-0142-9C23-E8FBC377F976}" presName="hierChild5" presStyleCnt="0"/>
      <dgm:spPr/>
    </dgm:pt>
    <dgm:pt modelId="{C2CD0A54-6E59-8644-894B-621AE156E928}" type="pres">
      <dgm:prSet presAssocID="{B4D56B53-F8CC-B34A-9E41-583225EC262A}" presName="Name37" presStyleLbl="parChTrans1D4" presStyleIdx="2" presStyleCnt="6"/>
      <dgm:spPr/>
    </dgm:pt>
    <dgm:pt modelId="{06F90444-7BCC-F848-B4DB-CDF8AD9BB605}" type="pres">
      <dgm:prSet presAssocID="{70AF227D-6B3A-FC4B-9388-EF69E74682DE}" presName="hierRoot2" presStyleCnt="0">
        <dgm:presLayoutVars>
          <dgm:hierBranch val="init"/>
        </dgm:presLayoutVars>
      </dgm:prSet>
      <dgm:spPr/>
    </dgm:pt>
    <dgm:pt modelId="{F0BB5C96-6746-4441-AE3B-7F427D7D8111}" type="pres">
      <dgm:prSet presAssocID="{70AF227D-6B3A-FC4B-9388-EF69E74682DE}" presName="rootComposite" presStyleCnt="0"/>
      <dgm:spPr/>
    </dgm:pt>
    <dgm:pt modelId="{611B0C40-FB49-1D47-938A-510A66C879FF}" type="pres">
      <dgm:prSet presAssocID="{70AF227D-6B3A-FC4B-9388-EF69E74682DE}" presName="rootText" presStyleLbl="node4" presStyleIdx="2" presStyleCnt="6" custScaleX="255536" custScaleY="89172" custLinFactX="-118731" custLinFactNeighborX="-200000" custLinFactNeighborY="32893">
        <dgm:presLayoutVars>
          <dgm:chPref val="3"/>
        </dgm:presLayoutVars>
      </dgm:prSet>
      <dgm:spPr/>
    </dgm:pt>
    <dgm:pt modelId="{5E7A24B3-7454-B44D-9430-77712502AA0D}" type="pres">
      <dgm:prSet presAssocID="{70AF227D-6B3A-FC4B-9388-EF69E74682DE}" presName="rootConnector" presStyleLbl="node4" presStyleIdx="2" presStyleCnt="6"/>
      <dgm:spPr/>
    </dgm:pt>
    <dgm:pt modelId="{8D7C8248-BECF-3448-AA93-BFDE492D5C0F}" type="pres">
      <dgm:prSet presAssocID="{70AF227D-6B3A-FC4B-9388-EF69E74682DE}" presName="hierChild4" presStyleCnt="0"/>
      <dgm:spPr/>
    </dgm:pt>
    <dgm:pt modelId="{4F56A1BD-FB8F-774B-9E3B-0842B6C30657}" type="pres">
      <dgm:prSet presAssocID="{70AF227D-6B3A-FC4B-9388-EF69E74682DE}" presName="hierChild5" presStyleCnt="0"/>
      <dgm:spPr/>
    </dgm:pt>
    <dgm:pt modelId="{E92088D8-2902-9647-8871-083BB5444EE5}" type="pres">
      <dgm:prSet presAssocID="{988C458B-B870-A640-9472-0FA8284BC1F6}" presName="Name37" presStyleLbl="parChTrans1D4" presStyleIdx="3" presStyleCnt="6"/>
      <dgm:spPr/>
    </dgm:pt>
    <dgm:pt modelId="{4B85A7A9-89C5-1942-B74C-9AE1E9E3B85A}" type="pres">
      <dgm:prSet presAssocID="{D94DE692-DA28-CC4C-BB01-89C86E4439B2}" presName="hierRoot2" presStyleCnt="0">
        <dgm:presLayoutVars>
          <dgm:hierBranch val="init"/>
        </dgm:presLayoutVars>
      </dgm:prSet>
      <dgm:spPr/>
    </dgm:pt>
    <dgm:pt modelId="{F8B025B5-2747-7C46-865F-AD1665811A74}" type="pres">
      <dgm:prSet presAssocID="{D94DE692-DA28-CC4C-BB01-89C86E4439B2}" presName="rootComposite" presStyleCnt="0"/>
      <dgm:spPr/>
    </dgm:pt>
    <dgm:pt modelId="{AA3CBA8C-0C44-0846-8730-10A8C84D2915}" type="pres">
      <dgm:prSet presAssocID="{D94DE692-DA28-CC4C-BB01-89C86E4439B2}" presName="rootText" presStyleLbl="node4" presStyleIdx="3" presStyleCnt="6" custScaleX="242317" custLinFactY="-189275" custLinFactNeighborX="-3194" custLinFactNeighborY="-200000">
        <dgm:presLayoutVars>
          <dgm:chPref val="3"/>
        </dgm:presLayoutVars>
      </dgm:prSet>
      <dgm:spPr/>
    </dgm:pt>
    <dgm:pt modelId="{355C1367-5B07-FD45-9799-6A0F7BFF719B}" type="pres">
      <dgm:prSet presAssocID="{D94DE692-DA28-CC4C-BB01-89C86E4439B2}" presName="rootConnector" presStyleLbl="node4" presStyleIdx="3" presStyleCnt="6"/>
      <dgm:spPr/>
    </dgm:pt>
    <dgm:pt modelId="{D473CF6C-A6B9-FB4C-9C60-D7E4E10FCEC2}" type="pres">
      <dgm:prSet presAssocID="{D94DE692-DA28-CC4C-BB01-89C86E4439B2}" presName="hierChild4" presStyleCnt="0"/>
      <dgm:spPr/>
    </dgm:pt>
    <dgm:pt modelId="{0DE6F988-D9CB-7E41-B0F2-F4FC0C7673DE}" type="pres">
      <dgm:prSet presAssocID="{D94DE692-DA28-CC4C-BB01-89C86E4439B2}" presName="hierChild5" presStyleCnt="0"/>
      <dgm:spPr/>
    </dgm:pt>
    <dgm:pt modelId="{5B20EFCF-A14D-324B-B422-5DF4C7489E8B}" type="pres">
      <dgm:prSet presAssocID="{43FA198F-47AE-EA4E-8D57-6B1D5AB2F2E9}" presName="Name37" presStyleLbl="parChTrans1D4" presStyleIdx="4" presStyleCnt="6"/>
      <dgm:spPr/>
    </dgm:pt>
    <dgm:pt modelId="{770F1439-EC7B-324E-B585-8E158BCC0D2B}" type="pres">
      <dgm:prSet presAssocID="{CF382149-2CDF-504B-BB32-F127BBB26EB8}" presName="hierRoot2" presStyleCnt="0">
        <dgm:presLayoutVars>
          <dgm:hierBranch val="init"/>
        </dgm:presLayoutVars>
      </dgm:prSet>
      <dgm:spPr/>
    </dgm:pt>
    <dgm:pt modelId="{2D6FA02C-6F27-0D43-85DE-5983994F4C9A}" type="pres">
      <dgm:prSet presAssocID="{CF382149-2CDF-504B-BB32-F127BBB26EB8}" presName="rootComposite" presStyleCnt="0"/>
      <dgm:spPr/>
    </dgm:pt>
    <dgm:pt modelId="{CBCB0FDF-BFD9-2B40-9D14-D53C4891F4B8}" type="pres">
      <dgm:prSet presAssocID="{CF382149-2CDF-504B-BB32-F127BBB26EB8}" presName="rootText" presStyleLbl="node4" presStyleIdx="4" presStyleCnt="6" custScaleX="255493" custLinFactY="-183638" custLinFactNeighborX="-8862" custLinFactNeighborY="-200000">
        <dgm:presLayoutVars>
          <dgm:chPref val="3"/>
        </dgm:presLayoutVars>
      </dgm:prSet>
      <dgm:spPr/>
    </dgm:pt>
    <dgm:pt modelId="{A1595F9A-16F7-8945-AC45-581936B73578}" type="pres">
      <dgm:prSet presAssocID="{CF382149-2CDF-504B-BB32-F127BBB26EB8}" presName="rootConnector" presStyleLbl="node4" presStyleIdx="4" presStyleCnt="6"/>
      <dgm:spPr/>
    </dgm:pt>
    <dgm:pt modelId="{74688ADE-30CD-0C44-8E4A-5C54F7C209CD}" type="pres">
      <dgm:prSet presAssocID="{CF382149-2CDF-504B-BB32-F127BBB26EB8}" presName="hierChild4" presStyleCnt="0"/>
      <dgm:spPr/>
    </dgm:pt>
    <dgm:pt modelId="{FFE4A5C8-63A0-F647-AF68-2DDD79EBBADC}" type="pres">
      <dgm:prSet presAssocID="{CF382149-2CDF-504B-BB32-F127BBB26EB8}" presName="hierChild5" presStyleCnt="0"/>
      <dgm:spPr/>
    </dgm:pt>
    <dgm:pt modelId="{D18EF08E-57FD-DD4B-9E34-6191AA40EAB2}" type="pres">
      <dgm:prSet presAssocID="{6A928E77-70FE-9B45-9F4D-BD06BE59EED2}" presName="Name37" presStyleLbl="parChTrans1D4" presStyleIdx="5" presStyleCnt="6"/>
      <dgm:spPr/>
    </dgm:pt>
    <dgm:pt modelId="{13B64813-71B2-C642-92FD-C05695F84AA7}" type="pres">
      <dgm:prSet presAssocID="{54B74478-88BA-8947-8759-CE035718E5C5}" presName="hierRoot2" presStyleCnt="0">
        <dgm:presLayoutVars>
          <dgm:hierBranch val="init"/>
        </dgm:presLayoutVars>
      </dgm:prSet>
      <dgm:spPr/>
    </dgm:pt>
    <dgm:pt modelId="{CCAD90FC-3455-984B-8305-732F30D5B41D}" type="pres">
      <dgm:prSet presAssocID="{54B74478-88BA-8947-8759-CE035718E5C5}" presName="rootComposite" presStyleCnt="0"/>
      <dgm:spPr/>
    </dgm:pt>
    <dgm:pt modelId="{57F1CEC6-079B-074A-968F-39B55C5BF4D1}" type="pres">
      <dgm:prSet presAssocID="{54B74478-88BA-8947-8759-CE035718E5C5}" presName="rootText" presStyleLbl="node4" presStyleIdx="5" presStyleCnt="6" custScaleX="245673" custScaleY="88426" custLinFactY="-183336" custLinFactNeighborX="1" custLinFactNeighborY="-200000">
        <dgm:presLayoutVars>
          <dgm:chPref val="3"/>
        </dgm:presLayoutVars>
      </dgm:prSet>
      <dgm:spPr/>
    </dgm:pt>
    <dgm:pt modelId="{D52498D9-56DA-6040-87D7-66FDD09A9733}" type="pres">
      <dgm:prSet presAssocID="{54B74478-88BA-8947-8759-CE035718E5C5}" presName="rootConnector" presStyleLbl="node4" presStyleIdx="5" presStyleCnt="6"/>
      <dgm:spPr/>
    </dgm:pt>
    <dgm:pt modelId="{EE6B01A6-A8E1-7C4C-A57A-3DFAE80397C5}" type="pres">
      <dgm:prSet presAssocID="{54B74478-88BA-8947-8759-CE035718E5C5}" presName="hierChild4" presStyleCnt="0"/>
      <dgm:spPr/>
    </dgm:pt>
    <dgm:pt modelId="{3D76F0E0-53B2-7740-A445-514107CA9211}" type="pres">
      <dgm:prSet presAssocID="{54B74478-88BA-8947-8759-CE035718E5C5}" presName="hierChild5" presStyleCnt="0"/>
      <dgm:spPr/>
    </dgm:pt>
    <dgm:pt modelId="{138E4407-65D4-BC48-B713-D1E05CDD42B5}" type="pres">
      <dgm:prSet presAssocID="{52300FDD-56D5-F143-9C57-F6654C7506B6}" presName="hierChild5" presStyleCnt="0"/>
      <dgm:spPr/>
    </dgm:pt>
    <dgm:pt modelId="{0FDB335D-1E18-464A-B19E-884321F35419}" type="pres">
      <dgm:prSet presAssocID="{FC677A2D-408D-614D-951C-AA5175645D51}" presName="hierChild5" presStyleCnt="0"/>
      <dgm:spPr/>
    </dgm:pt>
    <dgm:pt modelId="{F5A972C5-C236-1848-9901-572D15223473}" type="pres">
      <dgm:prSet presAssocID="{E08E25A3-D069-9D42-B757-4910B3FB2E1F}" presName="hierChild3" presStyleCnt="0"/>
      <dgm:spPr/>
    </dgm:pt>
  </dgm:ptLst>
  <dgm:cxnLst>
    <dgm:cxn modelId="{4EB84B05-9360-374D-A0FE-73428CDE0C81}" type="presOf" srcId="{70AF227D-6B3A-FC4B-9388-EF69E74682DE}" destId="{611B0C40-FB49-1D47-938A-510A66C879FF}" srcOrd="0" destOrd="0" presId="urn:microsoft.com/office/officeart/2005/8/layout/orgChart1"/>
    <dgm:cxn modelId="{C56BFE07-04A2-C94C-8405-E17EBCC9476C}" type="presOf" srcId="{54B74478-88BA-8947-8759-CE035718E5C5}" destId="{57F1CEC6-079B-074A-968F-39B55C5BF4D1}" srcOrd="0" destOrd="0" presId="urn:microsoft.com/office/officeart/2005/8/layout/orgChart1"/>
    <dgm:cxn modelId="{07999609-80A6-0F4A-A367-5734C23D15D9}" type="presOf" srcId="{B4D56B53-F8CC-B34A-9E41-583225EC262A}" destId="{C2CD0A54-6E59-8644-894B-621AE156E928}" srcOrd="0" destOrd="0" presId="urn:microsoft.com/office/officeart/2005/8/layout/orgChart1"/>
    <dgm:cxn modelId="{0ADA790D-BA1A-D84C-AF87-6FA6A2E9EBA3}" type="presOf" srcId="{C73541AD-CC07-E94E-A1F0-164C55B50874}" destId="{487EBC5F-BA21-0D4E-A352-4EA4179A4942}" srcOrd="0" destOrd="0" presId="urn:microsoft.com/office/officeart/2005/8/layout/orgChart1"/>
    <dgm:cxn modelId="{91344F1B-D481-A84E-B8AC-8999EFAAFAB7}" type="presOf" srcId="{CF382149-2CDF-504B-BB32-F127BBB26EB8}" destId="{CBCB0FDF-BFD9-2B40-9D14-D53C4891F4B8}" srcOrd="0" destOrd="0" presId="urn:microsoft.com/office/officeart/2005/8/layout/orgChart1"/>
    <dgm:cxn modelId="{29C9642E-83B7-CA40-BF96-44C538C59358}" srcId="{52300FDD-56D5-F143-9C57-F6654C7506B6}" destId="{0C28C410-8C8D-9643-9755-10621E03472F}" srcOrd="0" destOrd="0" parTransId="{3ED45A07-714B-AD49-9D26-8C625BEF3317}" sibTransId="{5A25A9CE-7159-7F40-859C-1AEF48529360}"/>
    <dgm:cxn modelId="{AF3CA630-8A51-EC4F-9AFB-AFDCDB1A6B64}" type="presOf" srcId="{E55C617C-3DDE-C64C-A331-A8528D6385BF}" destId="{D169FBF7-3A55-2443-B8F7-3BA049925390}" srcOrd="1" destOrd="0" presId="urn:microsoft.com/office/officeart/2005/8/layout/orgChart1"/>
    <dgm:cxn modelId="{ABF09632-3206-7248-88E0-7BFDD5C0CA04}" srcId="{FC677A2D-408D-614D-951C-AA5175645D51}" destId="{CD37287F-5740-4241-93DD-61F6B763CC80}" srcOrd="3" destOrd="0" parTransId="{C73541AD-CC07-E94E-A1F0-164C55B50874}" sibTransId="{F38999B9-B706-8F4C-8C9F-8A1167E1C3A1}"/>
    <dgm:cxn modelId="{2896383B-F44A-A047-8317-86077F20116F}" type="presOf" srcId="{CD37287F-5740-4241-93DD-61F6B763CC80}" destId="{4B376959-948A-CD42-9E9A-74A380F9F5BA}" srcOrd="0" destOrd="0" presId="urn:microsoft.com/office/officeart/2005/8/layout/orgChart1"/>
    <dgm:cxn modelId="{46EE6D3B-8870-3347-847F-70E52A7F0121}" type="presOf" srcId="{FC677A2D-408D-614D-951C-AA5175645D51}" destId="{9627EC67-B2F2-4040-90E4-21D6AC9D2E25}" srcOrd="1" destOrd="0" presId="urn:microsoft.com/office/officeart/2005/8/layout/orgChart1"/>
    <dgm:cxn modelId="{F195703D-98DC-494E-9656-0073ABB07DE7}" type="presOf" srcId="{FC677A2D-408D-614D-951C-AA5175645D51}" destId="{5B6E8FBF-FE22-C54A-B1F3-A8DA6AA2D32B}" srcOrd="0" destOrd="0" presId="urn:microsoft.com/office/officeart/2005/8/layout/orgChart1"/>
    <dgm:cxn modelId="{11A3A25F-CA48-304A-8944-D456237380C6}" type="presOf" srcId="{70AF227D-6B3A-FC4B-9388-EF69E74682DE}" destId="{5E7A24B3-7454-B44D-9430-77712502AA0D}" srcOrd="1" destOrd="0" presId="urn:microsoft.com/office/officeart/2005/8/layout/orgChart1"/>
    <dgm:cxn modelId="{49C6DB41-5806-1B47-9AE2-2C6166CAFD50}" type="presOf" srcId="{0ADF8444-E11C-5641-BB48-44F2463075D9}" destId="{1677ABDC-EC6B-E14C-A0D6-72091935AF79}" srcOrd="0" destOrd="0" presId="urn:microsoft.com/office/officeart/2005/8/layout/orgChart1"/>
    <dgm:cxn modelId="{ABACF562-9A5F-064B-BBFE-5B9C461D1FB1}" srcId="{52300FDD-56D5-F143-9C57-F6654C7506B6}" destId="{C1B40C86-C7DA-0142-9C23-E8FBC377F976}" srcOrd="1" destOrd="0" parTransId="{6EA00D3F-262F-924F-9BC8-4315B64BA15D}" sibTransId="{F7078175-E13F-6B48-8D35-665DE0F30F19}"/>
    <dgm:cxn modelId="{D5E7296B-6C6F-024F-ABB1-B45AD0440674}" type="presOf" srcId="{E55C617C-3DDE-C64C-A331-A8528D6385BF}" destId="{815B8491-F282-014E-A5AB-11AD2BB1E31E}" srcOrd="0" destOrd="0" presId="urn:microsoft.com/office/officeart/2005/8/layout/orgChart1"/>
    <dgm:cxn modelId="{E72FA24D-31A2-5A41-9BD4-7DBE5A93B00C}" type="presOf" srcId="{CD37287F-5740-4241-93DD-61F6B763CC80}" destId="{66761827-9E19-244E-AA2A-8CA19E2D1895}" srcOrd="1" destOrd="0" presId="urn:microsoft.com/office/officeart/2005/8/layout/orgChart1"/>
    <dgm:cxn modelId="{9D3EAF4F-3213-5649-989D-680BF985B4A8}" type="presOf" srcId="{6A928E77-70FE-9B45-9F4D-BD06BE59EED2}" destId="{D18EF08E-57FD-DD4B-9E34-6191AA40EAB2}" srcOrd="0" destOrd="0" presId="urn:microsoft.com/office/officeart/2005/8/layout/orgChart1"/>
    <dgm:cxn modelId="{0CFB2852-4A3C-8B40-BD1C-55D8E1682D25}" type="presOf" srcId="{988C458B-B870-A640-9472-0FA8284BC1F6}" destId="{E92088D8-2902-9647-8871-083BB5444EE5}" srcOrd="0" destOrd="0" presId="urn:microsoft.com/office/officeart/2005/8/layout/orgChart1"/>
    <dgm:cxn modelId="{80E40A73-B4B0-8D4F-B9E8-22B13B12FB06}" type="presOf" srcId="{C1B40C86-C7DA-0142-9C23-E8FBC377F976}" destId="{EB5FD08C-D954-7C47-A244-C1CADBC91CF6}" srcOrd="1" destOrd="0" presId="urn:microsoft.com/office/officeart/2005/8/layout/orgChart1"/>
    <dgm:cxn modelId="{07609974-D4A2-7244-B58F-DD2A64C09994}" srcId="{FC677A2D-408D-614D-951C-AA5175645D51}" destId="{52300FDD-56D5-F143-9C57-F6654C7506B6}" srcOrd="4" destOrd="0" parTransId="{A374B54D-2F26-8142-A7C0-97C8C73927CA}" sibTransId="{EEC768C5-16EF-8342-9D89-98B733E1EC5E}"/>
    <dgm:cxn modelId="{E901F875-F4F1-4E4A-9787-F0B2CA45588C}" type="presOf" srcId="{54B74478-88BA-8947-8759-CE035718E5C5}" destId="{D52498D9-56DA-6040-87D7-66FDD09A9733}" srcOrd="1" destOrd="0" presId="urn:microsoft.com/office/officeart/2005/8/layout/orgChart1"/>
    <dgm:cxn modelId="{8061A878-D184-3A47-9A22-32FA30FE0EDB}" type="presOf" srcId="{E13C0223-A021-694F-B71C-6DAF082D1B4F}" destId="{56013470-D683-F44A-96F5-849353584002}" srcOrd="0" destOrd="0" presId="urn:microsoft.com/office/officeart/2005/8/layout/orgChart1"/>
    <dgm:cxn modelId="{DDD06559-A518-E94C-9DC7-40A9474426B5}" type="presOf" srcId="{C1B40C86-C7DA-0142-9C23-E8FBC377F976}" destId="{0B010D95-0264-5D47-8DFB-C468D855EB7E}" srcOrd="0" destOrd="0" presId="urn:microsoft.com/office/officeart/2005/8/layout/orgChart1"/>
    <dgm:cxn modelId="{7C43B288-FE16-5347-B10C-D4DCB93A60D0}" type="presOf" srcId="{43FA198F-47AE-EA4E-8D57-6B1D5AB2F2E9}" destId="{5B20EFCF-A14D-324B-B422-5DF4C7489E8B}" srcOrd="0" destOrd="0" presId="urn:microsoft.com/office/officeart/2005/8/layout/orgChart1"/>
    <dgm:cxn modelId="{C6835392-DA3F-194F-9DF6-E0B726A0F359}" srcId="{FC677A2D-408D-614D-951C-AA5175645D51}" destId="{0ADF8444-E11C-5641-BB48-44F2463075D9}" srcOrd="1" destOrd="0" parTransId="{AE0736B9-BD34-3A48-B9D9-784F923E03A1}" sibTransId="{4D1FE0F5-7D9B-364A-A0BD-FDB267F213B6}"/>
    <dgm:cxn modelId="{0E5B52A9-4730-AE43-B47D-1ABCCFC05D0E}" type="presOf" srcId="{52300FDD-56D5-F143-9C57-F6654C7506B6}" destId="{DF786233-A79C-CC40-85AB-CE149B4D4C48}" srcOrd="0" destOrd="0" presId="urn:microsoft.com/office/officeart/2005/8/layout/orgChart1"/>
    <dgm:cxn modelId="{3FB180A9-0757-F841-A12E-47E3945066AD}" type="presOf" srcId="{3ED45A07-714B-AD49-9D26-8C625BEF3317}" destId="{0B8CCB9C-24D4-CF44-B912-B22216FF858A}" srcOrd="0" destOrd="0" presId="urn:microsoft.com/office/officeart/2005/8/layout/orgChart1"/>
    <dgm:cxn modelId="{0E9A36AD-4275-0F4A-9834-D73D11070E08}" type="presOf" srcId="{52300FDD-56D5-F143-9C57-F6654C7506B6}" destId="{8280F0AD-3939-354B-AF81-37E081832EE6}" srcOrd="1" destOrd="0" presId="urn:microsoft.com/office/officeart/2005/8/layout/orgChart1"/>
    <dgm:cxn modelId="{6C76A8B0-AB22-DD47-A77B-E1E4E0219179}" type="presOf" srcId="{CF382149-2CDF-504B-BB32-F127BBB26EB8}" destId="{A1595F9A-16F7-8945-AC45-581936B73578}" srcOrd="1" destOrd="0" presId="urn:microsoft.com/office/officeart/2005/8/layout/orgChart1"/>
    <dgm:cxn modelId="{913EF7B0-7603-F648-BB80-D8D4DAA0CADD}" type="presOf" srcId="{D94DE692-DA28-CC4C-BB01-89C86E4439B2}" destId="{355C1367-5B07-FD45-9799-6A0F7BFF719B}" srcOrd="1" destOrd="0" presId="urn:microsoft.com/office/officeart/2005/8/layout/orgChart1"/>
    <dgm:cxn modelId="{FC3568B9-EF54-5A40-B193-5D42B18E9C4D}" type="presOf" srcId="{A374B54D-2F26-8142-A7C0-97C8C73927CA}" destId="{7D93DF81-50B7-054D-8A41-332701C08AC2}" srcOrd="0" destOrd="0" presId="urn:microsoft.com/office/officeart/2005/8/layout/orgChart1"/>
    <dgm:cxn modelId="{4F4846BB-FFDD-9444-9249-E46BE5BCF745}" srcId="{52300FDD-56D5-F143-9C57-F6654C7506B6}" destId="{CF382149-2CDF-504B-BB32-F127BBB26EB8}" srcOrd="4" destOrd="0" parTransId="{43FA198F-47AE-EA4E-8D57-6B1D5AB2F2E9}" sibTransId="{808418C2-5D55-BE4A-B8AD-C9A1B8DBA9CF}"/>
    <dgm:cxn modelId="{E63764BC-F321-0847-A392-7F0FFB3317D4}" type="presOf" srcId="{E29D1587-7006-8D40-B546-E210E5B32BB6}" destId="{082299D3-769F-FE4A-AC55-8AF8448BC4C4}" srcOrd="0" destOrd="0" presId="urn:microsoft.com/office/officeart/2005/8/layout/orgChart1"/>
    <dgm:cxn modelId="{575DDDBC-F85A-BD4A-BC15-86A2DD96C191}" type="presOf" srcId="{AE0736B9-BD34-3A48-B9D9-784F923E03A1}" destId="{890A9AC3-DCF4-C24B-98CD-0A3AA9865BA3}" srcOrd="0" destOrd="0" presId="urn:microsoft.com/office/officeart/2005/8/layout/orgChart1"/>
    <dgm:cxn modelId="{834F54C3-A33C-C440-8173-765B64AB90BC}" srcId="{52300FDD-56D5-F143-9C57-F6654C7506B6}" destId="{70AF227D-6B3A-FC4B-9388-EF69E74682DE}" srcOrd="2" destOrd="0" parTransId="{B4D56B53-F8CC-B34A-9E41-583225EC262A}" sibTransId="{BBB63449-A8BA-A94B-9235-EB1123D1FB47}"/>
    <dgm:cxn modelId="{370434C5-E880-EB42-9267-A474B7C0B274}" type="presOf" srcId="{A8D89D67-621B-324D-8D74-FBA0A9803252}" destId="{CC02E180-2969-064B-AA8F-B564B4D9C63E}" srcOrd="0" destOrd="0" presId="urn:microsoft.com/office/officeart/2005/8/layout/orgChart1"/>
    <dgm:cxn modelId="{0725C1C7-0AFD-BC48-B63D-540FA3EC07AE}" type="presOf" srcId="{F4BF60D7-3F29-C541-85BE-0F0A4E4E9A32}" destId="{5A3EA7F9-33A5-9241-A1DE-126F77305B10}" srcOrd="0" destOrd="0" presId="urn:microsoft.com/office/officeart/2005/8/layout/orgChart1"/>
    <dgm:cxn modelId="{658F08D3-F137-6346-9C29-8459D00D129A}" srcId="{52300FDD-56D5-F143-9C57-F6654C7506B6}" destId="{54B74478-88BA-8947-8759-CE035718E5C5}" srcOrd="5" destOrd="0" parTransId="{6A928E77-70FE-9B45-9F4D-BD06BE59EED2}" sibTransId="{86502A39-1487-2044-92CD-2808B37BDBCF}"/>
    <dgm:cxn modelId="{F6C564D3-AC87-B347-80CE-808F5E99121A}" srcId="{52300FDD-56D5-F143-9C57-F6654C7506B6}" destId="{D94DE692-DA28-CC4C-BB01-89C86E4439B2}" srcOrd="3" destOrd="0" parTransId="{988C458B-B870-A640-9472-0FA8284BC1F6}" sibTransId="{94EA6A1E-8A06-2D4F-8E9B-4D366E968A60}"/>
    <dgm:cxn modelId="{42626CD7-43B7-8D41-AC3B-BD6BEFF54D9E}" type="presOf" srcId="{E08E25A3-D069-9D42-B757-4910B3FB2E1F}" destId="{2CAA9D8A-9BE0-E94F-A930-11A9DAC99AC6}" srcOrd="0" destOrd="0" presId="urn:microsoft.com/office/officeart/2005/8/layout/orgChart1"/>
    <dgm:cxn modelId="{86BBF1D8-3163-5E4B-B839-ABD42215E23D}" type="presOf" srcId="{D94DE692-DA28-CC4C-BB01-89C86E4439B2}" destId="{AA3CBA8C-0C44-0846-8730-10A8C84D2915}" srcOrd="0" destOrd="0" presId="urn:microsoft.com/office/officeart/2005/8/layout/orgChart1"/>
    <dgm:cxn modelId="{FA18F8DD-8741-1E43-846B-F87801E3E4B4}" type="presOf" srcId="{E08E25A3-D069-9D42-B757-4910B3FB2E1F}" destId="{C0C4854B-67DA-4C4C-AE65-326B7947FC66}" srcOrd="1" destOrd="0" presId="urn:microsoft.com/office/officeart/2005/8/layout/orgChart1"/>
    <dgm:cxn modelId="{B37325E2-3C02-5046-A09B-57F2CD5A2875}" srcId="{4D5BC2D8-12F5-F14A-8E1C-0E1367C2AF70}" destId="{E08E25A3-D069-9D42-B757-4910B3FB2E1F}" srcOrd="0" destOrd="0" parTransId="{0DC3699E-19F0-334C-82D9-3B53281401B3}" sibTransId="{50C40BC4-19BE-6F46-8B91-A9E752467083}"/>
    <dgm:cxn modelId="{E63BD7E3-2AD6-D84E-B054-F76ACFAED550}" type="presOf" srcId="{0C28C410-8C8D-9643-9755-10621E03472F}" destId="{97CD200A-7139-7B49-B416-9062D3FBF977}" srcOrd="1" destOrd="0" presId="urn:microsoft.com/office/officeart/2005/8/layout/orgChart1"/>
    <dgm:cxn modelId="{0C6718E9-65CF-6849-83E3-A6B53D220E7D}" type="presOf" srcId="{0C28C410-8C8D-9643-9755-10621E03472F}" destId="{DE3A5D02-8BFB-8543-A926-5F3843581402}" srcOrd="0" destOrd="0" presId="urn:microsoft.com/office/officeart/2005/8/layout/orgChart1"/>
    <dgm:cxn modelId="{B1BA04F2-CE2B-CB46-AEDE-4D5E9F7F6E66}" type="presOf" srcId="{4D5BC2D8-12F5-F14A-8E1C-0E1367C2AF70}" destId="{9E680528-E5C4-3C45-86CB-57B222DCA2CE}" srcOrd="0" destOrd="0" presId="urn:microsoft.com/office/officeart/2005/8/layout/orgChart1"/>
    <dgm:cxn modelId="{256C1BF3-A1B8-8C44-B021-74ACB39CA29D}" type="presOf" srcId="{0ADF8444-E11C-5641-BB48-44F2463075D9}" destId="{C5B50AE8-AE8A-204D-8D59-613D46F2FA44}" srcOrd="1" destOrd="0" presId="urn:microsoft.com/office/officeart/2005/8/layout/orgChart1"/>
    <dgm:cxn modelId="{6E11DEF4-D789-7044-BAE5-562CA2230CD0}" srcId="{FC677A2D-408D-614D-951C-AA5175645D51}" destId="{E55C617C-3DDE-C64C-A331-A8528D6385BF}" srcOrd="0" destOrd="0" parTransId="{E29D1587-7006-8D40-B546-E210E5B32BB6}" sibTransId="{75AD5EBB-6F3F-BE43-9374-7DBA7143394E}"/>
    <dgm:cxn modelId="{B7ECF5F4-057A-804C-94D7-6BE72A0B43A9}" type="presOf" srcId="{6EA00D3F-262F-924F-9BC8-4315B64BA15D}" destId="{6F087B9E-6A0B-3F46-9B3D-EBEC7F42F54F}" srcOrd="0" destOrd="0" presId="urn:microsoft.com/office/officeart/2005/8/layout/orgChart1"/>
    <dgm:cxn modelId="{D660CBF5-9451-3945-9171-20473443AFF0}" type="presOf" srcId="{F4BF60D7-3F29-C541-85BE-0F0A4E4E9A32}" destId="{2CC0B627-52E4-DB49-8374-1E34256BA2B7}" srcOrd="1" destOrd="0" presId="urn:microsoft.com/office/officeart/2005/8/layout/orgChart1"/>
    <dgm:cxn modelId="{8ED380F7-BD16-AC4F-87DF-46F53B185310}" srcId="{E08E25A3-D069-9D42-B757-4910B3FB2E1F}" destId="{FC677A2D-408D-614D-951C-AA5175645D51}" srcOrd="0" destOrd="0" parTransId="{A8D89D67-621B-324D-8D74-FBA0A9803252}" sibTransId="{9A6896B2-FAD6-B346-93B0-E8DD519DDDB1}"/>
    <dgm:cxn modelId="{E7E8BAFD-D0B4-A747-B095-D9811C97BF54}" srcId="{FC677A2D-408D-614D-951C-AA5175645D51}" destId="{F4BF60D7-3F29-C541-85BE-0F0A4E4E9A32}" srcOrd="2" destOrd="0" parTransId="{E13C0223-A021-694F-B71C-6DAF082D1B4F}" sibTransId="{5293E8C3-FDB3-F44C-86B7-C90D33DE9C84}"/>
    <dgm:cxn modelId="{E8DF5EAE-F3B0-6A48-8CDF-15E24497BA8E}" type="presParOf" srcId="{9E680528-E5C4-3C45-86CB-57B222DCA2CE}" destId="{C772DCF5-0259-2041-B7CF-DFC68EFCE74E}" srcOrd="0" destOrd="0" presId="urn:microsoft.com/office/officeart/2005/8/layout/orgChart1"/>
    <dgm:cxn modelId="{F0199729-7A09-AA43-9DDF-DAD7C406A06A}" type="presParOf" srcId="{C772DCF5-0259-2041-B7CF-DFC68EFCE74E}" destId="{B5166406-19D8-F440-94B7-CF12944743E0}" srcOrd="0" destOrd="0" presId="urn:microsoft.com/office/officeart/2005/8/layout/orgChart1"/>
    <dgm:cxn modelId="{45B58A3E-67E3-484F-9B71-1E320BA2303E}" type="presParOf" srcId="{B5166406-19D8-F440-94B7-CF12944743E0}" destId="{2CAA9D8A-9BE0-E94F-A930-11A9DAC99AC6}" srcOrd="0" destOrd="0" presId="urn:microsoft.com/office/officeart/2005/8/layout/orgChart1"/>
    <dgm:cxn modelId="{560198A6-25DE-5044-9B84-7A6A3DD58617}" type="presParOf" srcId="{B5166406-19D8-F440-94B7-CF12944743E0}" destId="{C0C4854B-67DA-4C4C-AE65-326B7947FC66}" srcOrd="1" destOrd="0" presId="urn:microsoft.com/office/officeart/2005/8/layout/orgChart1"/>
    <dgm:cxn modelId="{1B61C2B0-7DC4-3343-BEDE-D820089E1309}" type="presParOf" srcId="{C772DCF5-0259-2041-B7CF-DFC68EFCE74E}" destId="{3592D118-EAAA-0346-87D7-AD4131C23123}" srcOrd="1" destOrd="0" presId="urn:microsoft.com/office/officeart/2005/8/layout/orgChart1"/>
    <dgm:cxn modelId="{81BC74AA-79E4-024B-B6AB-651B9017D52B}" type="presParOf" srcId="{3592D118-EAAA-0346-87D7-AD4131C23123}" destId="{CC02E180-2969-064B-AA8F-B564B4D9C63E}" srcOrd="0" destOrd="0" presId="urn:microsoft.com/office/officeart/2005/8/layout/orgChart1"/>
    <dgm:cxn modelId="{ADC75861-6433-F049-B95D-71B9C6EEC15D}" type="presParOf" srcId="{3592D118-EAAA-0346-87D7-AD4131C23123}" destId="{B889F9E7-6939-2A4E-9B8B-47E3066CAE87}" srcOrd="1" destOrd="0" presId="urn:microsoft.com/office/officeart/2005/8/layout/orgChart1"/>
    <dgm:cxn modelId="{0F9B6AE8-1CB5-7948-B891-C22B0408058C}" type="presParOf" srcId="{B889F9E7-6939-2A4E-9B8B-47E3066CAE87}" destId="{6CAECF63-B9D7-244E-B5B2-23F501811F92}" srcOrd="0" destOrd="0" presId="urn:microsoft.com/office/officeart/2005/8/layout/orgChart1"/>
    <dgm:cxn modelId="{9ACC87F8-565A-3541-A124-AD2BEDF2D6FD}" type="presParOf" srcId="{6CAECF63-B9D7-244E-B5B2-23F501811F92}" destId="{5B6E8FBF-FE22-C54A-B1F3-A8DA6AA2D32B}" srcOrd="0" destOrd="0" presId="urn:microsoft.com/office/officeart/2005/8/layout/orgChart1"/>
    <dgm:cxn modelId="{08D2308C-A44D-CD4F-95A7-1AA62134EFF6}" type="presParOf" srcId="{6CAECF63-B9D7-244E-B5B2-23F501811F92}" destId="{9627EC67-B2F2-4040-90E4-21D6AC9D2E25}" srcOrd="1" destOrd="0" presId="urn:microsoft.com/office/officeart/2005/8/layout/orgChart1"/>
    <dgm:cxn modelId="{18A021C3-09DD-DE48-B253-A711666CC806}" type="presParOf" srcId="{B889F9E7-6939-2A4E-9B8B-47E3066CAE87}" destId="{BDFC96BF-734D-3A4F-BF6D-1FD464DA7F4B}" srcOrd="1" destOrd="0" presId="urn:microsoft.com/office/officeart/2005/8/layout/orgChart1"/>
    <dgm:cxn modelId="{A5B8178A-3C5D-4745-9D2C-AA309914BDCB}" type="presParOf" srcId="{BDFC96BF-734D-3A4F-BF6D-1FD464DA7F4B}" destId="{082299D3-769F-FE4A-AC55-8AF8448BC4C4}" srcOrd="0" destOrd="0" presId="urn:microsoft.com/office/officeart/2005/8/layout/orgChart1"/>
    <dgm:cxn modelId="{396F0A7E-6629-C348-A973-20A65E29617B}" type="presParOf" srcId="{BDFC96BF-734D-3A4F-BF6D-1FD464DA7F4B}" destId="{BCF8EB2F-CB6D-0E48-B7BC-DF3340F5890B}" srcOrd="1" destOrd="0" presId="urn:microsoft.com/office/officeart/2005/8/layout/orgChart1"/>
    <dgm:cxn modelId="{0BA93EDD-AE15-674E-9959-4E7441E7D512}" type="presParOf" srcId="{BCF8EB2F-CB6D-0E48-B7BC-DF3340F5890B}" destId="{FC0CDDDF-D9D5-364B-84FF-A2FA9896ECFB}" srcOrd="0" destOrd="0" presId="urn:microsoft.com/office/officeart/2005/8/layout/orgChart1"/>
    <dgm:cxn modelId="{28753E9A-928C-2C4F-ABA8-41D5D57A7379}" type="presParOf" srcId="{FC0CDDDF-D9D5-364B-84FF-A2FA9896ECFB}" destId="{815B8491-F282-014E-A5AB-11AD2BB1E31E}" srcOrd="0" destOrd="0" presId="urn:microsoft.com/office/officeart/2005/8/layout/orgChart1"/>
    <dgm:cxn modelId="{37BF10CC-A6E3-7C42-B694-8548DF7589F9}" type="presParOf" srcId="{FC0CDDDF-D9D5-364B-84FF-A2FA9896ECFB}" destId="{D169FBF7-3A55-2443-B8F7-3BA049925390}" srcOrd="1" destOrd="0" presId="urn:microsoft.com/office/officeart/2005/8/layout/orgChart1"/>
    <dgm:cxn modelId="{7480CB60-3B63-2048-9798-07AFAF38AD3C}" type="presParOf" srcId="{BCF8EB2F-CB6D-0E48-B7BC-DF3340F5890B}" destId="{D55127CF-409A-4549-84E7-C458A77353C9}" srcOrd="1" destOrd="0" presId="urn:microsoft.com/office/officeart/2005/8/layout/orgChart1"/>
    <dgm:cxn modelId="{CA6820FB-AB3A-9D40-9A47-CD9B9F62AFF6}" type="presParOf" srcId="{BCF8EB2F-CB6D-0E48-B7BC-DF3340F5890B}" destId="{D1D850E3-FB3B-4145-A383-D5B96404B66D}" srcOrd="2" destOrd="0" presId="urn:microsoft.com/office/officeart/2005/8/layout/orgChart1"/>
    <dgm:cxn modelId="{D83DD05E-595A-BF4B-92FB-EE1E86866B58}" type="presParOf" srcId="{BDFC96BF-734D-3A4F-BF6D-1FD464DA7F4B}" destId="{890A9AC3-DCF4-C24B-98CD-0A3AA9865BA3}" srcOrd="2" destOrd="0" presId="urn:microsoft.com/office/officeart/2005/8/layout/orgChart1"/>
    <dgm:cxn modelId="{E5E1B16B-D564-6044-ACA6-A85F3E6E4730}" type="presParOf" srcId="{BDFC96BF-734D-3A4F-BF6D-1FD464DA7F4B}" destId="{FBF82EDE-B2A9-FA4D-8533-4DC35A324C94}" srcOrd="3" destOrd="0" presId="urn:microsoft.com/office/officeart/2005/8/layout/orgChart1"/>
    <dgm:cxn modelId="{DD9BF0BB-07C8-2441-B4C3-50F0F1286033}" type="presParOf" srcId="{FBF82EDE-B2A9-FA4D-8533-4DC35A324C94}" destId="{20A4967E-D746-3F4E-AF0B-49F28A1C8660}" srcOrd="0" destOrd="0" presId="urn:microsoft.com/office/officeart/2005/8/layout/orgChart1"/>
    <dgm:cxn modelId="{3E257455-E2E3-5348-A9D9-43DABD848E79}" type="presParOf" srcId="{20A4967E-D746-3F4E-AF0B-49F28A1C8660}" destId="{1677ABDC-EC6B-E14C-A0D6-72091935AF79}" srcOrd="0" destOrd="0" presId="urn:microsoft.com/office/officeart/2005/8/layout/orgChart1"/>
    <dgm:cxn modelId="{40FB4536-1993-EC49-B636-4BF96071B9C9}" type="presParOf" srcId="{20A4967E-D746-3F4E-AF0B-49F28A1C8660}" destId="{C5B50AE8-AE8A-204D-8D59-613D46F2FA44}" srcOrd="1" destOrd="0" presId="urn:microsoft.com/office/officeart/2005/8/layout/orgChart1"/>
    <dgm:cxn modelId="{9864C261-E076-C045-AEC8-607679026CE1}" type="presParOf" srcId="{FBF82EDE-B2A9-FA4D-8533-4DC35A324C94}" destId="{A7384186-A81E-8843-930E-EEAB00C2F045}" srcOrd="1" destOrd="0" presId="urn:microsoft.com/office/officeart/2005/8/layout/orgChart1"/>
    <dgm:cxn modelId="{DBB40135-B067-0A47-BE18-9781CB8B2F57}" type="presParOf" srcId="{FBF82EDE-B2A9-FA4D-8533-4DC35A324C94}" destId="{C99C7C3D-9042-8441-8353-47757E387785}" srcOrd="2" destOrd="0" presId="urn:microsoft.com/office/officeart/2005/8/layout/orgChart1"/>
    <dgm:cxn modelId="{E543BE79-60B2-0F42-BDAE-D56350B9E4E7}" type="presParOf" srcId="{BDFC96BF-734D-3A4F-BF6D-1FD464DA7F4B}" destId="{56013470-D683-F44A-96F5-849353584002}" srcOrd="4" destOrd="0" presId="urn:microsoft.com/office/officeart/2005/8/layout/orgChart1"/>
    <dgm:cxn modelId="{9EF4704A-F80A-464E-A887-E1097EEF6CF4}" type="presParOf" srcId="{BDFC96BF-734D-3A4F-BF6D-1FD464DA7F4B}" destId="{A893BC0A-825E-0344-AE17-FB246D778E52}" srcOrd="5" destOrd="0" presId="urn:microsoft.com/office/officeart/2005/8/layout/orgChart1"/>
    <dgm:cxn modelId="{8BBB930A-125A-C94B-BD64-11824BA8E26E}" type="presParOf" srcId="{A893BC0A-825E-0344-AE17-FB246D778E52}" destId="{5811F24C-2EBD-214F-AC61-BE397B5A5ADF}" srcOrd="0" destOrd="0" presId="urn:microsoft.com/office/officeart/2005/8/layout/orgChart1"/>
    <dgm:cxn modelId="{BA2B121B-47AA-D84F-AE33-D85EA52AE21F}" type="presParOf" srcId="{5811F24C-2EBD-214F-AC61-BE397B5A5ADF}" destId="{5A3EA7F9-33A5-9241-A1DE-126F77305B10}" srcOrd="0" destOrd="0" presId="urn:microsoft.com/office/officeart/2005/8/layout/orgChart1"/>
    <dgm:cxn modelId="{884349DE-2BDE-9B4D-9392-896EAC8EA2A9}" type="presParOf" srcId="{5811F24C-2EBD-214F-AC61-BE397B5A5ADF}" destId="{2CC0B627-52E4-DB49-8374-1E34256BA2B7}" srcOrd="1" destOrd="0" presId="urn:microsoft.com/office/officeart/2005/8/layout/orgChart1"/>
    <dgm:cxn modelId="{C279C445-2921-9548-8C65-70B70D6BDA7C}" type="presParOf" srcId="{A893BC0A-825E-0344-AE17-FB246D778E52}" destId="{B9FAC4C3-E757-CF4C-BA96-6ADDFA26E8D0}" srcOrd="1" destOrd="0" presId="urn:microsoft.com/office/officeart/2005/8/layout/orgChart1"/>
    <dgm:cxn modelId="{AF29C833-8597-3B42-96A1-F28245FCB3BA}" type="presParOf" srcId="{A893BC0A-825E-0344-AE17-FB246D778E52}" destId="{91EE6435-EE13-7C4D-9641-4E734BF996DA}" srcOrd="2" destOrd="0" presId="urn:microsoft.com/office/officeart/2005/8/layout/orgChart1"/>
    <dgm:cxn modelId="{63C9AD06-6E70-A343-98A7-14372DD2B0C5}" type="presParOf" srcId="{BDFC96BF-734D-3A4F-BF6D-1FD464DA7F4B}" destId="{487EBC5F-BA21-0D4E-A352-4EA4179A4942}" srcOrd="6" destOrd="0" presId="urn:microsoft.com/office/officeart/2005/8/layout/orgChart1"/>
    <dgm:cxn modelId="{6FF4D003-9AC3-1442-A797-4DB7F402979E}" type="presParOf" srcId="{BDFC96BF-734D-3A4F-BF6D-1FD464DA7F4B}" destId="{CA0F73F0-18FC-874A-A11B-2CCCAFAEBD40}" srcOrd="7" destOrd="0" presId="urn:microsoft.com/office/officeart/2005/8/layout/orgChart1"/>
    <dgm:cxn modelId="{77F4BFE7-A477-6A42-BE73-975E27287711}" type="presParOf" srcId="{CA0F73F0-18FC-874A-A11B-2CCCAFAEBD40}" destId="{A7084C25-0A2E-6344-B212-AAC75D389654}" srcOrd="0" destOrd="0" presId="urn:microsoft.com/office/officeart/2005/8/layout/orgChart1"/>
    <dgm:cxn modelId="{039E2BF3-B6F3-6649-817C-556886E901AB}" type="presParOf" srcId="{A7084C25-0A2E-6344-B212-AAC75D389654}" destId="{4B376959-948A-CD42-9E9A-74A380F9F5BA}" srcOrd="0" destOrd="0" presId="urn:microsoft.com/office/officeart/2005/8/layout/orgChart1"/>
    <dgm:cxn modelId="{6194A8CB-CB0F-CC4B-B83F-2377E48CFE2E}" type="presParOf" srcId="{A7084C25-0A2E-6344-B212-AAC75D389654}" destId="{66761827-9E19-244E-AA2A-8CA19E2D1895}" srcOrd="1" destOrd="0" presId="urn:microsoft.com/office/officeart/2005/8/layout/orgChart1"/>
    <dgm:cxn modelId="{01A3E793-A714-804D-937D-519070934280}" type="presParOf" srcId="{CA0F73F0-18FC-874A-A11B-2CCCAFAEBD40}" destId="{B4F5FB63-7E79-E245-9FEB-EBC7ABA3BAE3}" srcOrd="1" destOrd="0" presId="urn:microsoft.com/office/officeart/2005/8/layout/orgChart1"/>
    <dgm:cxn modelId="{91930DC5-D800-A946-8504-D09BDC55194F}" type="presParOf" srcId="{CA0F73F0-18FC-874A-A11B-2CCCAFAEBD40}" destId="{8A95B643-6452-3248-98FE-C9EB0729D5CB}" srcOrd="2" destOrd="0" presId="urn:microsoft.com/office/officeart/2005/8/layout/orgChart1"/>
    <dgm:cxn modelId="{A6A66E51-2B01-AC4E-842B-E963DA9D7F74}" type="presParOf" srcId="{BDFC96BF-734D-3A4F-BF6D-1FD464DA7F4B}" destId="{7D93DF81-50B7-054D-8A41-332701C08AC2}" srcOrd="8" destOrd="0" presId="urn:microsoft.com/office/officeart/2005/8/layout/orgChart1"/>
    <dgm:cxn modelId="{CC32FCBC-189D-334E-BB58-F68E39BC16D6}" type="presParOf" srcId="{BDFC96BF-734D-3A4F-BF6D-1FD464DA7F4B}" destId="{2C318FCB-F6E7-9641-9D90-602512F21D9C}" srcOrd="9" destOrd="0" presId="urn:microsoft.com/office/officeart/2005/8/layout/orgChart1"/>
    <dgm:cxn modelId="{6E92648D-8E9E-874A-94B1-5ABFF9BD5D00}" type="presParOf" srcId="{2C318FCB-F6E7-9641-9D90-602512F21D9C}" destId="{89580845-E9FA-AF4A-828F-CCB0A522386A}" srcOrd="0" destOrd="0" presId="urn:microsoft.com/office/officeart/2005/8/layout/orgChart1"/>
    <dgm:cxn modelId="{21D654F3-AC78-A842-95EF-DF277C7B6F9E}" type="presParOf" srcId="{89580845-E9FA-AF4A-828F-CCB0A522386A}" destId="{DF786233-A79C-CC40-85AB-CE149B4D4C48}" srcOrd="0" destOrd="0" presId="urn:microsoft.com/office/officeart/2005/8/layout/orgChart1"/>
    <dgm:cxn modelId="{1BA2E4BC-D47F-4542-9E80-68570E4147CF}" type="presParOf" srcId="{89580845-E9FA-AF4A-828F-CCB0A522386A}" destId="{8280F0AD-3939-354B-AF81-37E081832EE6}" srcOrd="1" destOrd="0" presId="urn:microsoft.com/office/officeart/2005/8/layout/orgChart1"/>
    <dgm:cxn modelId="{9036144E-3737-F047-A8C5-178FCE8C34FD}" type="presParOf" srcId="{2C318FCB-F6E7-9641-9D90-602512F21D9C}" destId="{5966F72B-3D62-8645-BEDE-74709D477A58}" srcOrd="1" destOrd="0" presId="urn:microsoft.com/office/officeart/2005/8/layout/orgChart1"/>
    <dgm:cxn modelId="{61EE9677-595F-D34D-A7C4-35B394BF7F20}" type="presParOf" srcId="{5966F72B-3D62-8645-BEDE-74709D477A58}" destId="{0B8CCB9C-24D4-CF44-B912-B22216FF858A}" srcOrd="0" destOrd="0" presId="urn:microsoft.com/office/officeart/2005/8/layout/orgChart1"/>
    <dgm:cxn modelId="{17A07C81-10D3-7847-BABA-861E44049F43}" type="presParOf" srcId="{5966F72B-3D62-8645-BEDE-74709D477A58}" destId="{80C305A7-E05A-8C4C-BA00-0E857DEEEEFE}" srcOrd="1" destOrd="0" presId="urn:microsoft.com/office/officeart/2005/8/layout/orgChart1"/>
    <dgm:cxn modelId="{CD511380-F6BB-F048-9FA3-81B3AB68D1BE}" type="presParOf" srcId="{80C305A7-E05A-8C4C-BA00-0E857DEEEEFE}" destId="{AB8E4208-397A-CA42-8592-98767A6E1411}" srcOrd="0" destOrd="0" presId="urn:microsoft.com/office/officeart/2005/8/layout/orgChart1"/>
    <dgm:cxn modelId="{C77A6D36-79F9-9241-9446-9AD7DF02B223}" type="presParOf" srcId="{AB8E4208-397A-CA42-8592-98767A6E1411}" destId="{DE3A5D02-8BFB-8543-A926-5F3843581402}" srcOrd="0" destOrd="0" presId="urn:microsoft.com/office/officeart/2005/8/layout/orgChart1"/>
    <dgm:cxn modelId="{EBE0AA7A-7591-6F4B-89D5-8A3C874E322E}" type="presParOf" srcId="{AB8E4208-397A-CA42-8592-98767A6E1411}" destId="{97CD200A-7139-7B49-B416-9062D3FBF977}" srcOrd="1" destOrd="0" presId="urn:microsoft.com/office/officeart/2005/8/layout/orgChart1"/>
    <dgm:cxn modelId="{1D19A9D1-C67C-BC41-B369-3ED14B037577}" type="presParOf" srcId="{80C305A7-E05A-8C4C-BA00-0E857DEEEEFE}" destId="{D6819E55-3361-3D4D-9854-BF287CA11C57}" srcOrd="1" destOrd="0" presId="urn:microsoft.com/office/officeart/2005/8/layout/orgChart1"/>
    <dgm:cxn modelId="{58B06A2D-C2D0-4449-8132-C1777EC7D8B2}" type="presParOf" srcId="{80C305A7-E05A-8C4C-BA00-0E857DEEEEFE}" destId="{30021CB2-CA88-674F-AA7B-65670D48551A}" srcOrd="2" destOrd="0" presId="urn:microsoft.com/office/officeart/2005/8/layout/orgChart1"/>
    <dgm:cxn modelId="{3018AFBA-1CB6-FC42-88A6-2033585BDD29}" type="presParOf" srcId="{5966F72B-3D62-8645-BEDE-74709D477A58}" destId="{6F087B9E-6A0B-3F46-9B3D-EBEC7F42F54F}" srcOrd="2" destOrd="0" presId="urn:microsoft.com/office/officeart/2005/8/layout/orgChart1"/>
    <dgm:cxn modelId="{53BA0784-3ADD-B74D-8745-B07A0DE0BCBD}" type="presParOf" srcId="{5966F72B-3D62-8645-BEDE-74709D477A58}" destId="{A1D32008-E7BE-0C4B-8049-E1083E13E560}" srcOrd="3" destOrd="0" presId="urn:microsoft.com/office/officeart/2005/8/layout/orgChart1"/>
    <dgm:cxn modelId="{810F7E1F-B457-DE4D-880B-96910807427D}" type="presParOf" srcId="{A1D32008-E7BE-0C4B-8049-E1083E13E560}" destId="{DAFAFBAB-950F-B04C-A238-259C4DBD31C6}" srcOrd="0" destOrd="0" presId="urn:microsoft.com/office/officeart/2005/8/layout/orgChart1"/>
    <dgm:cxn modelId="{5D2E04E4-A2AB-EF49-9D73-A1FB4DFF3064}" type="presParOf" srcId="{DAFAFBAB-950F-B04C-A238-259C4DBD31C6}" destId="{0B010D95-0264-5D47-8DFB-C468D855EB7E}" srcOrd="0" destOrd="0" presId="urn:microsoft.com/office/officeart/2005/8/layout/orgChart1"/>
    <dgm:cxn modelId="{712738C6-4F71-5643-AEB9-32705BFA4C5A}" type="presParOf" srcId="{DAFAFBAB-950F-B04C-A238-259C4DBD31C6}" destId="{EB5FD08C-D954-7C47-A244-C1CADBC91CF6}" srcOrd="1" destOrd="0" presId="urn:microsoft.com/office/officeart/2005/8/layout/orgChart1"/>
    <dgm:cxn modelId="{210032B6-3D90-AE42-A665-074C1F08B5F0}" type="presParOf" srcId="{A1D32008-E7BE-0C4B-8049-E1083E13E560}" destId="{9D4F626B-F17A-914B-B607-D9959EE406A7}" srcOrd="1" destOrd="0" presId="urn:microsoft.com/office/officeart/2005/8/layout/orgChart1"/>
    <dgm:cxn modelId="{A0C5736A-81D1-F741-A24B-B031AB1C2787}" type="presParOf" srcId="{A1D32008-E7BE-0C4B-8049-E1083E13E560}" destId="{F9F857A4-FB18-6742-9338-33D0244C9BCB}" srcOrd="2" destOrd="0" presId="urn:microsoft.com/office/officeart/2005/8/layout/orgChart1"/>
    <dgm:cxn modelId="{178A0C4A-1AF2-F14B-ADF5-F10884D31CE6}" type="presParOf" srcId="{5966F72B-3D62-8645-BEDE-74709D477A58}" destId="{C2CD0A54-6E59-8644-894B-621AE156E928}" srcOrd="4" destOrd="0" presId="urn:microsoft.com/office/officeart/2005/8/layout/orgChart1"/>
    <dgm:cxn modelId="{32DF26E4-CF3B-8541-9010-F5FC3B7452BC}" type="presParOf" srcId="{5966F72B-3D62-8645-BEDE-74709D477A58}" destId="{06F90444-7BCC-F848-B4DB-CDF8AD9BB605}" srcOrd="5" destOrd="0" presId="urn:microsoft.com/office/officeart/2005/8/layout/orgChart1"/>
    <dgm:cxn modelId="{9E70A3B7-E1BE-994B-894F-4E3575896891}" type="presParOf" srcId="{06F90444-7BCC-F848-B4DB-CDF8AD9BB605}" destId="{F0BB5C96-6746-4441-AE3B-7F427D7D8111}" srcOrd="0" destOrd="0" presId="urn:microsoft.com/office/officeart/2005/8/layout/orgChart1"/>
    <dgm:cxn modelId="{2C3A0A82-D3A0-0246-A0D1-D5C8AD6415E9}" type="presParOf" srcId="{F0BB5C96-6746-4441-AE3B-7F427D7D8111}" destId="{611B0C40-FB49-1D47-938A-510A66C879FF}" srcOrd="0" destOrd="0" presId="urn:microsoft.com/office/officeart/2005/8/layout/orgChart1"/>
    <dgm:cxn modelId="{3E00E5D3-F248-AA42-880A-7EF956A20782}" type="presParOf" srcId="{F0BB5C96-6746-4441-AE3B-7F427D7D8111}" destId="{5E7A24B3-7454-B44D-9430-77712502AA0D}" srcOrd="1" destOrd="0" presId="urn:microsoft.com/office/officeart/2005/8/layout/orgChart1"/>
    <dgm:cxn modelId="{362130DE-E43A-9C4A-9E63-2DE6A3B5D19E}" type="presParOf" srcId="{06F90444-7BCC-F848-B4DB-CDF8AD9BB605}" destId="{8D7C8248-BECF-3448-AA93-BFDE492D5C0F}" srcOrd="1" destOrd="0" presId="urn:microsoft.com/office/officeart/2005/8/layout/orgChart1"/>
    <dgm:cxn modelId="{4705C443-1307-DF46-AB92-983DAE6A7FDC}" type="presParOf" srcId="{06F90444-7BCC-F848-B4DB-CDF8AD9BB605}" destId="{4F56A1BD-FB8F-774B-9E3B-0842B6C30657}" srcOrd="2" destOrd="0" presId="urn:microsoft.com/office/officeart/2005/8/layout/orgChart1"/>
    <dgm:cxn modelId="{77F03129-40F1-B547-9316-A758F58B82FE}" type="presParOf" srcId="{5966F72B-3D62-8645-BEDE-74709D477A58}" destId="{E92088D8-2902-9647-8871-083BB5444EE5}" srcOrd="6" destOrd="0" presId="urn:microsoft.com/office/officeart/2005/8/layout/orgChart1"/>
    <dgm:cxn modelId="{8359202C-3CF8-DA4F-919D-0CEAF6118EF9}" type="presParOf" srcId="{5966F72B-3D62-8645-BEDE-74709D477A58}" destId="{4B85A7A9-89C5-1942-B74C-9AE1E9E3B85A}" srcOrd="7" destOrd="0" presId="urn:microsoft.com/office/officeart/2005/8/layout/orgChart1"/>
    <dgm:cxn modelId="{B965E4F3-30DF-7F41-B1CF-A62A765717BB}" type="presParOf" srcId="{4B85A7A9-89C5-1942-B74C-9AE1E9E3B85A}" destId="{F8B025B5-2747-7C46-865F-AD1665811A74}" srcOrd="0" destOrd="0" presId="urn:microsoft.com/office/officeart/2005/8/layout/orgChart1"/>
    <dgm:cxn modelId="{23C035BF-62C0-1248-AB3B-D9183369AE70}" type="presParOf" srcId="{F8B025B5-2747-7C46-865F-AD1665811A74}" destId="{AA3CBA8C-0C44-0846-8730-10A8C84D2915}" srcOrd="0" destOrd="0" presId="urn:microsoft.com/office/officeart/2005/8/layout/orgChart1"/>
    <dgm:cxn modelId="{46C1A19D-7024-3040-A443-BD4D45939233}" type="presParOf" srcId="{F8B025B5-2747-7C46-865F-AD1665811A74}" destId="{355C1367-5B07-FD45-9799-6A0F7BFF719B}" srcOrd="1" destOrd="0" presId="urn:microsoft.com/office/officeart/2005/8/layout/orgChart1"/>
    <dgm:cxn modelId="{3A329BE6-5801-AF46-AE6B-9A5C0A06A1D8}" type="presParOf" srcId="{4B85A7A9-89C5-1942-B74C-9AE1E9E3B85A}" destId="{D473CF6C-A6B9-FB4C-9C60-D7E4E10FCEC2}" srcOrd="1" destOrd="0" presId="urn:microsoft.com/office/officeart/2005/8/layout/orgChart1"/>
    <dgm:cxn modelId="{B839E013-FCEB-E440-9D60-9E69C83EC068}" type="presParOf" srcId="{4B85A7A9-89C5-1942-B74C-9AE1E9E3B85A}" destId="{0DE6F988-D9CB-7E41-B0F2-F4FC0C7673DE}" srcOrd="2" destOrd="0" presId="urn:microsoft.com/office/officeart/2005/8/layout/orgChart1"/>
    <dgm:cxn modelId="{965E4413-1E23-0447-ABF4-80FCA4C26D4F}" type="presParOf" srcId="{5966F72B-3D62-8645-BEDE-74709D477A58}" destId="{5B20EFCF-A14D-324B-B422-5DF4C7489E8B}" srcOrd="8" destOrd="0" presId="urn:microsoft.com/office/officeart/2005/8/layout/orgChart1"/>
    <dgm:cxn modelId="{4B6DB71D-C480-684F-9287-EF46CEF7AE25}" type="presParOf" srcId="{5966F72B-3D62-8645-BEDE-74709D477A58}" destId="{770F1439-EC7B-324E-B585-8E158BCC0D2B}" srcOrd="9" destOrd="0" presId="urn:microsoft.com/office/officeart/2005/8/layout/orgChart1"/>
    <dgm:cxn modelId="{3DEF38E9-5695-F147-AD5A-9EBDD31571B1}" type="presParOf" srcId="{770F1439-EC7B-324E-B585-8E158BCC0D2B}" destId="{2D6FA02C-6F27-0D43-85DE-5983994F4C9A}" srcOrd="0" destOrd="0" presId="urn:microsoft.com/office/officeart/2005/8/layout/orgChart1"/>
    <dgm:cxn modelId="{F558D840-1C8D-974F-AC3B-9895C8971B8C}" type="presParOf" srcId="{2D6FA02C-6F27-0D43-85DE-5983994F4C9A}" destId="{CBCB0FDF-BFD9-2B40-9D14-D53C4891F4B8}" srcOrd="0" destOrd="0" presId="urn:microsoft.com/office/officeart/2005/8/layout/orgChart1"/>
    <dgm:cxn modelId="{2E013113-002E-A449-B346-B53076EFDF74}" type="presParOf" srcId="{2D6FA02C-6F27-0D43-85DE-5983994F4C9A}" destId="{A1595F9A-16F7-8945-AC45-581936B73578}" srcOrd="1" destOrd="0" presId="urn:microsoft.com/office/officeart/2005/8/layout/orgChart1"/>
    <dgm:cxn modelId="{EFC083D9-E593-F046-B447-F5E6E91F1717}" type="presParOf" srcId="{770F1439-EC7B-324E-B585-8E158BCC0D2B}" destId="{74688ADE-30CD-0C44-8E4A-5C54F7C209CD}" srcOrd="1" destOrd="0" presId="urn:microsoft.com/office/officeart/2005/8/layout/orgChart1"/>
    <dgm:cxn modelId="{72AA8052-A06B-F242-AA43-54975D55B3B8}" type="presParOf" srcId="{770F1439-EC7B-324E-B585-8E158BCC0D2B}" destId="{FFE4A5C8-63A0-F647-AF68-2DDD79EBBADC}" srcOrd="2" destOrd="0" presId="urn:microsoft.com/office/officeart/2005/8/layout/orgChart1"/>
    <dgm:cxn modelId="{C16C7458-C806-1A43-81B1-ADA828924FD7}" type="presParOf" srcId="{5966F72B-3D62-8645-BEDE-74709D477A58}" destId="{D18EF08E-57FD-DD4B-9E34-6191AA40EAB2}" srcOrd="10" destOrd="0" presId="urn:microsoft.com/office/officeart/2005/8/layout/orgChart1"/>
    <dgm:cxn modelId="{740825B4-9CF6-834B-81EF-3C73B40E046C}" type="presParOf" srcId="{5966F72B-3D62-8645-BEDE-74709D477A58}" destId="{13B64813-71B2-C642-92FD-C05695F84AA7}" srcOrd="11" destOrd="0" presId="urn:microsoft.com/office/officeart/2005/8/layout/orgChart1"/>
    <dgm:cxn modelId="{8E64DBD7-285F-B244-9EE0-13EC35D1C12F}" type="presParOf" srcId="{13B64813-71B2-C642-92FD-C05695F84AA7}" destId="{CCAD90FC-3455-984B-8305-732F30D5B41D}" srcOrd="0" destOrd="0" presId="urn:microsoft.com/office/officeart/2005/8/layout/orgChart1"/>
    <dgm:cxn modelId="{475CB06B-649C-E049-B457-0A133CDFD339}" type="presParOf" srcId="{CCAD90FC-3455-984B-8305-732F30D5B41D}" destId="{57F1CEC6-079B-074A-968F-39B55C5BF4D1}" srcOrd="0" destOrd="0" presId="urn:microsoft.com/office/officeart/2005/8/layout/orgChart1"/>
    <dgm:cxn modelId="{672C28E2-87C3-2A4D-88E7-AC2C8E3B4930}" type="presParOf" srcId="{CCAD90FC-3455-984B-8305-732F30D5B41D}" destId="{D52498D9-56DA-6040-87D7-66FDD09A9733}" srcOrd="1" destOrd="0" presId="urn:microsoft.com/office/officeart/2005/8/layout/orgChart1"/>
    <dgm:cxn modelId="{399E43E0-B436-3D42-9718-8A2B8ED41F97}" type="presParOf" srcId="{13B64813-71B2-C642-92FD-C05695F84AA7}" destId="{EE6B01A6-A8E1-7C4C-A57A-3DFAE80397C5}" srcOrd="1" destOrd="0" presId="urn:microsoft.com/office/officeart/2005/8/layout/orgChart1"/>
    <dgm:cxn modelId="{4A359CFC-E451-E247-993D-4E23276BC64F}" type="presParOf" srcId="{13B64813-71B2-C642-92FD-C05695F84AA7}" destId="{3D76F0E0-53B2-7740-A445-514107CA9211}" srcOrd="2" destOrd="0" presId="urn:microsoft.com/office/officeart/2005/8/layout/orgChart1"/>
    <dgm:cxn modelId="{7237D1E1-7018-3E45-9ADA-40B025ECF124}" type="presParOf" srcId="{2C318FCB-F6E7-9641-9D90-602512F21D9C}" destId="{138E4407-65D4-BC48-B713-D1E05CDD42B5}" srcOrd="2" destOrd="0" presId="urn:microsoft.com/office/officeart/2005/8/layout/orgChart1"/>
    <dgm:cxn modelId="{CD7082E5-B1EA-7246-820F-BD2502BB59DC}" type="presParOf" srcId="{B889F9E7-6939-2A4E-9B8B-47E3066CAE87}" destId="{0FDB335D-1E18-464A-B19E-884321F35419}" srcOrd="2" destOrd="0" presId="urn:microsoft.com/office/officeart/2005/8/layout/orgChart1"/>
    <dgm:cxn modelId="{5C9F6095-49DC-4641-A9BD-C04B6F5F4C6E}" type="presParOf" srcId="{C772DCF5-0259-2041-B7CF-DFC68EFCE74E}" destId="{F5A972C5-C236-1848-9901-572D1522347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EF08E-57FD-DD4B-9E34-6191AA40EAB2}">
      <dsp:nvSpPr>
        <dsp:cNvPr id="0" name=""/>
        <dsp:cNvSpPr/>
      </dsp:nvSpPr>
      <dsp:spPr>
        <a:xfrm>
          <a:off x="6296827" y="1496596"/>
          <a:ext cx="243416" cy="1240712"/>
        </a:xfrm>
        <a:custGeom>
          <a:avLst/>
          <a:gdLst/>
          <a:ahLst/>
          <a:cxnLst/>
          <a:rect l="0" t="0" r="0" b="0"/>
          <a:pathLst>
            <a:path>
              <a:moveTo>
                <a:pt x="0" y="0"/>
              </a:moveTo>
              <a:lnTo>
                <a:pt x="0" y="1240712"/>
              </a:lnTo>
              <a:lnTo>
                <a:pt x="243416" y="124071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20EFCF-A14D-324B-B422-5DF4C7489E8B}">
      <dsp:nvSpPr>
        <dsp:cNvPr id="0" name=""/>
        <dsp:cNvSpPr/>
      </dsp:nvSpPr>
      <dsp:spPr>
        <a:xfrm>
          <a:off x="6296827" y="1496596"/>
          <a:ext cx="188714" cy="819431"/>
        </a:xfrm>
        <a:custGeom>
          <a:avLst/>
          <a:gdLst/>
          <a:ahLst/>
          <a:cxnLst/>
          <a:rect l="0" t="0" r="0" b="0"/>
          <a:pathLst>
            <a:path>
              <a:moveTo>
                <a:pt x="0" y="0"/>
              </a:moveTo>
              <a:lnTo>
                <a:pt x="0" y="819431"/>
              </a:lnTo>
              <a:lnTo>
                <a:pt x="188714" y="8194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2088D8-2902-9647-8871-083BB5444EE5}">
      <dsp:nvSpPr>
        <dsp:cNvPr id="0" name=""/>
        <dsp:cNvSpPr/>
      </dsp:nvSpPr>
      <dsp:spPr>
        <a:xfrm>
          <a:off x="6296827" y="1496596"/>
          <a:ext cx="223697" cy="363827"/>
        </a:xfrm>
        <a:custGeom>
          <a:avLst/>
          <a:gdLst/>
          <a:ahLst/>
          <a:cxnLst/>
          <a:rect l="0" t="0" r="0" b="0"/>
          <a:pathLst>
            <a:path>
              <a:moveTo>
                <a:pt x="0" y="0"/>
              </a:moveTo>
              <a:lnTo>
                <a:pt x="0" y="363827"/>
              </a:lnTo>
              <a:lnTo>
                <a:pt x="223697" y="3638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CD0A54-6E59-8644-894B-621AE156E928}">
      <dsp:nvSpPr>
        <dsp:cNvPr id="0" name=""/>
        <dsp:cNvSpPr/>
      </dsp:nvSpPr>
      <dsp:spPr>
        <a:xfrm>
          <a:off x="6150201" y="1496596"/>
          <a:ext cx="146626" cy="1245125"/>
        </a:xfrm>
        <a:custGeom>
          <a:avLst/>
          <a:gdLst/>
          <a:ahLst/>
          <a:cxnLst/>
          <a:rect l="0" t="0" r="0" b="0"/>
          <a:pathLst>
            <a:path>
              <a:moveTo>
                <a:pt x="146626" y="0"/>
              </a:moveTo>
              <a:lnTo>
                <a:pt x="146626" y="1245125"/>
              </a:lnTo>
              <a:lnTo>
                <a:pt x="0" y="124512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087B9E-6A0B-3F46-9B3D-EBEC7F42F54F}">
      <dsp:nvSpPr>
        <dsp:cNvPr id="0" name=""/>
        <dsp:cNvSpPr/>
      </dsp:nvSpPr>
      <dsp:spPr>
        <a:xfrm>
          <a:off x="6178902" y="1496596"/>
          <a:ext cx="91440" cy="800748"/>
        </a:xfrm>
        <a:custGeom>
          <a:avLst/>
          <a:gdLst/>
          <a:ahLst/>
          <a:cxnLst/>
          <a:rect l="0" t="0" r="0" b="0"/>
          <a:pathLst>
            <a:path>
              <a:moveTo>
                <a:pt x="117924" y="0"/>
              </a:moveTo>
              <a:lnTo>
                <a:pt x="117924" y="800748"/>
              </a:lnTo>
              <a:lnTo>
                <a:pt x="45720" y="8007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8CCB9C-24D4-CF44-B912-B22216FF858A}">
      <dsp:nvSpPr>
        <dsp:cNvPr id="0" name=""/>
        <dsp:cNvSpPr/>
      </dsp:nvSpPr>
      <dsp:spPr>
        <a:xfrm>
          <a:off x="6192775" y="1496596"/>
          <a:ext cx="104051" cy="383685"/>
        </a:xfrm>
        <a:custGeom>
          <a:avLst/>
          <a:gdLst/>
          <a:ahLst/>
          <a:cxnLst/>
          <a:rect l="0" t="0" r="0" b="0"/>
          <a:pathLst>
            <a:path>
              <a:moveTo>
                <a:pt x="104051" y="0"/>
              </a:moveTo>
              <a:lnTo>
                <a:pt x="104051" y="383685"/>
              </a:lnTo>
              <a:lnTo>
                <a:pt x="0" y="3836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93DF81-50B7-054D-8A41-332701C08AC2}">
      <dsp:nvSpPr>
        <dsp:cNvPr id="0" name=""/>
        <dsp:cNvSpPr/>
      </dsp:nvSpPr>
      <dsp:spPr>
        <a:xfrm>
          <a:off x="3880542" y="890696"/>
          <a:ext cx="3065378" cy="129610"/>
        </a:xfrm>
        <a:custGeom>
          <a:avLst/>
          <a:gdLst/>
          <a:ahLst/>
          <a:cxnLst/>
          <a:rect l="0" t="0" r="0" b="0"/>
          <a:pathLst>
            <a:path>
              <a:moveTo>
                <a:pt x="0" y="0"/>
              </a:moveTo>
              <a:lnTo>
                <a:pt x="0" y="64805"/>
              </a:lnTo>
              <a:lnTo>
                <a:pt x="3065378" y="64805"/>
              </a:lnTo>
              <a:lnTo>
                <a:pt x="3065378" y="1296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7EBC5F-BA21-0D4E-A352-4EA4179A4942}">
      <dsp:nvSpPr>
        <dsp:cNvPr id="0" name=""/>
        <dsp:cNvSpPr/>
      </dsp:nvSpPr>
      <dsp:spPr>
        <a:xfrm>
          <a:off x="3880542" y="890696"/>
          <a:ext cx="1324527" cy="129610"/>
        </a:xfrm>
        <a:custGeom>
          <a:avLst/>
          <a:gdLst/>
          <a:ahLst/>
          <a:cxnLst/>
          <a:rect l="0" t="0" r="0" b="0"/>
          <a:pathLst>
            <a:path>
              <a:moveTo>
                <a:pt x="0" y="0"/>
              </a:moveTo>
              <a:lnTo>
                <a:pt x="0" y="64805"/>
              </a:lnTo>
              <a:lnTo>
                <a:pt x="1324527" y="64805"/>
              </a:lnTo>
              <a:lnTo>
                <a:pt x="1324527" y="1296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013470-D683-F44A-96F5-849353584002}">
      <dsp:nvSpPr>
        <dsp:cNvPr id="0" name=""/>
        <dsp:cNvSpPr/>
      </dsp:nvSpPr>
      <dsp:spPr>
        <a:xfrm>
          <a:off x="3470731" y="890696"/>
          <a:ext cx="409811" cy="129610"/>
        </a:xfrm>
        <a:custGeom>
          <a:avLst/>
          <a:gdLst/>
          <a:ahLst/>
          <a:cxnLst/>
          <a:rect l="0" t="0" r="0" b="0"/>
          <a:pathLst>
            <a:path>
              <a:moveTo>
                <a:pt x="409811" y="0"/>
              </a:moveTo>
              <a:lnTo>
                <a:pt x="409811" y="64805"/>
              </a:lnTo>
              <a:lnTo>
                <a:pt x="0" y="64805"/>
              </a:lnTo>
              <a:lnTo>
                <a:pt x="0" y="1296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0A9AC3-DCF4-C24B-98CD-0A3AA9865BA3}">
      <dsp:nvSpPr>
        <dsp:cNvPr id="0" name=""/>
        <dsp:cNvSpPr/>
      </dsp:nvSpPr>
      <dsp:spPr>
        <a:xfrm>
          <a:off x="1820972" y="890696"/>
          <a:ext cx="2059570" cy="129610"/>
        </a:xfrm>
        <a:custGeom>
          <a:avLst/>
          <a:gdLst/>
          <a:ahLst/>
          <a:cxnLst/>
          <a:rect l="0" t="0" r="0" b="0"/>
          <a:pathLst>
            <a:path>
              <a:moveTo>
                <a:pt x="2059570" y="0"/>
              </a:moveTo>
              <a:lnTo>
                <a:pt x="2059570" y="64805"/>
              </a:lnTo>
              <a:lnTo>
                <a:pt x="0" y="64805"/>
              </a:lnTo>
              <a:lnTo>
                <a:pt x="0" y="1296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2299D3-769F-FE4A-AC55-8AF8448BC4C4}">
      <dsp:nvSpPr>
        <dsp:cNvPr id="0" name=""/>
        <dsp:cNvSpPr/>
      </dsp:nvSpPr>
      <dsp:spPr>
        <a:xfrm>
          <a:off x="489933" y="890696"/>
          <a:ext cx="3390609" cy="129610"/>
        </a:xfrm>
        <a:custGeom>
          <a:avLst/>
          <a:gdLst/>
          <a:ahLst/>
          <a:cxnLst/>
          <a:rect l="0" t="0" r="0" b="0"/>
          <a:pathLst>
            <a:path>
              <a:moveTo>
                <a:pt x="3390609" y="0"/>
              </a:moveTo>
              <a:lnTo>
                <a:pt x="3390609" y="64805"/>
              </a:lnTo>
              <a:lnTo>
                <a:pt x="0" y="64805"/>
              </a:lnTo>
              <a:lnTo>
                <a:pt x="0" y="1296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02E180-2969-064B-AA8F-B564B4D9C63E}">
      <dsp:nvSpPr>
        <dsp:cNvPr id="0" name=""/>
        <dsp:cNvSpPr/>
      </dsp:nvSpPr>
      <dsp:spPr>
        <a:xfrm>
          <a:off x="3834822" y="318044"/>
          <a:ext cx="91440" cy="129610"/>
        </a:xfrm>
        <a:custGeom>
          <a:avLst/>
          <a:gdLst/>
          <a:ahLst/>
          <a:cxnLst/>
          <a:rect l="0" t="0" r="0" b="0"/>
          <a:pathLst>
            <a:path>
              <a:moveTo>
                <a:pt x="45720" y="0"/>
              </a:moveTo>
              <a:lnTo>
                <a:pt x="45720" y="1296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AA9D8A-9BE0-E94F-A930-11A9DAC99AC6}">
      <dsp:nvSpPr>
        <dsp:cNvPr id="0" name=""/>
        <dsp:cNvSpPr/>
      </dsp:nvSpPr>
      <dsp:spPr>
        <a:xfrm>
          <a:off x="3181634" y="9447"/>
          <a:ext cx="1397816" cy="3085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Board of Directors</a:t>
          </a:r>
        </a:p>
      </dsp:txBody>
      <dsp:txXfrm>
        <a:off x="3181634" y="9447"/>
        <a:ext cx="1397816" cy="308597"/>
      </dsp:txXfrm>
    </dsp:sp>
    <dsp:sp modelId="{5B6E8FBF-FE22-C54A-B1F3-A8DA6AA2D32B}">
      <dsp:nvSpPr>
        <dsp:cNvPr id="0" name=""/>
        <dsp:cNvSpPr/>
      </dsp:nvSpPr>
      <dsp:spPr>
        <a:xfrm>
          <a:off x="3253957" y="447655"/>
          <a:ext cx="1253171" cy="4430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Executive Director</a:t>
          </a:r>
        </a:p>
      </dsp:txBody>
      <dsp:txXfrm>
        <a:off x="3253957" y="447655"/>
        <a:ext cx="1253171" cy="443041"/>
      </dsp:txXfrm>
    </dsp:sp>
    <dsp:sp modelId="{815B8491-F282-014E-A5AB-11AD2BB1E31E}">
      <dsp:nvSpPr>
        <dsp:cNvPr id="0" name=""/>
        <dsp:cNvSpPr/>
      </dsp:nvSpPr>
      <dsp:spPr>
        <a:xfrm>
          <a:off x="3796" y="1020307"/>
          <a:ext cx="972273" cy="5297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Office Manager</a:t>
          </a:r>
        </a:p>
      </dsp:txBody>
      <dsp:txXfrm>
        <a:off x="3796" y="1020307"/>
        <a:ext cx="972273" cy="529713"/>
      </dsp:txXfrm>
    </dsp:sp>
    <dsp:sp modelId="{1677ABDC-EC6B-E14C-A0D6-72091935AF79}">
      <dsp:nvSpPr>
        <dsp:cNvPr id="0" name=""/>
        <dsp:cNvSpPr/>
      </dsp:nvSpPr>
      <dsp:spPr>
        <a:xfrm>
          <a:off x="1105680" y="1020307"/>
          <a:ext cx="1430583" cy="5099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Office Administrator</a:t>
          </a:r>
        </a:p>
      </dsp:txBody>
      <dsp:txXfrm>
        <a:off x="1105680" y="1020307"/>
        <a:ext cx="1430583" cy="509997"/>
      </dsp:txXfrm>
    </dsp:sp>
    <dsp:sp modelId="{5A3EA7F9-33A5-9241-A1DE-126F77305B10}">
      <dsp:nvSpPr>
        <dsp:cNvPr id="0" name=""/>
        <dsp:cNvSpPr/>
      </dsp:nvSpPr>
      <dsp:spPr>
        <a:xfrm>
          <a:off x="2665875" y="1020307"/>
          <a:ext cx="1609712" cy="4683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Director of Operations</a:t>
          </a:r>
        </a:p>
      </dsp:txBody>
      <dsp:txXfrm>
        <a:off x="2665875" y="1020307"/>
        <a:ext cx="1609712" cy="468383"/>
      </dsp:txXfrm>
    </dsp:sp>
    <dsp:sp modelId="{4B376959-948A-CD42-9E9A-74A380F9F5BA}">
      <dsp:nvSpPr>
        <dsp:cNvPr id="0" name=""/>
        <dsp:cNvSpPr/>
      </dsp:nvSpPr>
      <dsp:spPr>
        <a:xfrm>
          <a:off x="4405198" y="1020307"/>
          <a:ext cx="1599744" cy="4945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Communications Coordinator</a:t>
          </a:r>
        </a:p>
      </dsp:txBody>
      <dsp:txXfrm>
        <a:off x="4405198" y="1020307"/>
        <a:ext cx="1599744" cy="494573"/>
      </dsp:txXfrm>
    </dsp:sp>
    <dsp:sp modelId="{DF786233-A79C-CC40-85AB-CE149B4D4C48}">
      <dsp:nvSpPr>
        <dsp:cNvPr id="0" name=""/>
        <dsp:cNvSpPr/>
      </dsp:nvSpPr>
      <dsp:spPr>
        <a:xfrm>
          <a:off x="6134554" y="1020307"/>
          <a:ext cx="1622734" cy="476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Technical Director</a:t>
          </a:r>
        </a:p>
      </dsp:txBody>
      <dsp:txXfrm>
        <a:off x="6134554" y="1020307"/>
        <a:ext cx="1622734" cy="476289"/>
      </dsp:txXfrm>
    </dsp:sp>
    <dsp:sp modelId="{DE3A5D02-8BFB-8543-A926-5F3843581402}">
      <dsp:nvSpPr>
        <dsp:cNvPr id="0" name=""/>
        <dsp:cNvSpPr/>
      </dsp:nvSpPr>
      <dsp:spPr>
        <a:xfrm>
          <a:off x="4568374" y="1725983"/>
          <a:ext cx="1624401" cy="3085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Older Girls (15-19) Director</a:t>
          </a:r>
        </a:p>
      </dsp:txBody>
      <dsp:txXfrm>
        <a:off x="4568374" y="1725983"/>
        <a:ext cx="1624401" cy="308597"/>
      </dsp:txXfrm>
    </dsp:sp>
    <dsp:sp modelId="{0B010D95-0264-5D47-8DFB-C468D855EB7E}">
      <dsp:nvSpPr>
        <dsp:cNvPr id="0" name=""/>
        <dsp:cNvSpPr/>
      </dsp:nvSpPr>
      <dsp:spPr>
        <a:xfrm>
          <a:off x="4539057" y="2143046"/>
          <a:ext cx="1685565" cy="3085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Younger Girls (12-14) Director</a:t>
          </a:r>
        </a:p>
      </dsp:txBody>
      <dsp:txXfrm>
        <a:off x="4539057" y="2143046"/>
        <a:ext cx="1685565" cy="308597"/>
      </dsp:txXfrm>
    </dsp:sp>
    <dsp:sp modelId="{611B0C40-FB49-1D47-938A-510A66C879FF}">
      <dsp:nvSpPr>
        <dsp:cNvPr id="0" name=""/>
        <dsp:cNvSpPr/>
      </dsp:nvSpPr>
      <dsp:spPr>
        <a:xfrm>
          <a:off x="4573046" y="2604131"/>
          <a:ext cx="1577155" cy="2751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Girls YDP Director</a:t>
          </a:r>
        </a:p>
      </dsp:txBody>
      <dsp:txXfrm>
        <a:off x="4573046" y="2604131"/>
        <a:ext cx="1577155" cy="275182"/>
      </dsp:txXfrm>
    </dsp:sp>
    <dsp:sp modelId="{AA3CBA8C-0C44-0846-8730-10A8C84D2915}">
      <dsp:nvSpPr>
        <dsp:cNvPr id="0" name=""/>
        <dsp:cNvSpPr/>
      </dsp:nvSpPr>
      <dsp:spPr>
        <a:xfrm>
          <a:off x="6520524" y="1706125"/>
          <a:ext cx="1495568" cy="3085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Older Boys (15-19) Director</a:t>
          </a:r>
        </a:p>
      </dsp:txBody>
      <dsp:txXfrm>
        <a:off x="6520524" y="1706125"/>
        <a:ext cx="1495568" cy="308597"/>
      </dsp:txXfrm>
    </dsp:sp>
    <dsp:sp modelId="{CBCB0FDF-BFD9-2B40-9D14-D53C4891F4B8}">
      <dsp:nvSpPr>
        <dsp:cNvPr id="0" name=""/>
        <dsp:cNvSpPr/>
      </dsp:nvSpPr>
      <dsp:spPr>
        <a:xfrm>
          <a:off x="6485541" y="2161729"/>
          <a:ext cx="1576889" cy="3085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Younger Boys(12-14) Director</a:t>
          </a:r>
        </a:p>
      </dsp:txBody>
      <dsp:txXfrm>
        <a:off x="6485541" y="2161729"/>
        <a:ext cx="1576889" cy="308597"/>
      </dsp:txXfrm>
    </dsp:sp>
    <dsp:sp modelId="{57F1CEC6-079B-074A-968F-39B55C5BF4D1}">
      <dsp:nvSpPr>
        <dsp:cNvPr id="0" name=""/>
        <dsp:cNvSpPr/>
      </dsp:nvSpPr>
      <dsp:spPr>
        <a:xfrm>
          <a:off x="6540243" y="2600869"/>
          <a:ext cx="1516281" cy="2728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Boys YDP Director</a:t>
          </a:r>
        </a:p>
      </dsp:txBody>
      <dsp:txXfrm>
        <a:off x="6540243" y="2600869"/>
        <a:ext cx="1516281" cy="27288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744677-DE08-5547-89AC-0F76D5C8C463}" type="datetimeFigureOut">
              <a:rPr lang="en-US" smtClean="0"/>
              <a:t>9/10/2019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08EF52-A0D9-AC4F-B564-C160647C50D3}" type="slidenum">
              <a:rPr lang="en-US" smtClean="0"/>
              <a:t>‹#›</a:t>
            </a:fld>
            <a:endParaRPr lang="en-US"/>
          </a:p>
        </p:txBody>
      </p:sp>
    </p:spTree>
    <p:extLst>
      <p:ext uri="{BB962C8B-B14F-4D97-AF65-F5344CB8AC3E}">
        <p14:creationId xmlns:p14="http://schemas.microsoft.com/office/powerpoint/2010/main" val="35053601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12A059-73CD-4846-AF2D-E1B8EAEDE2EC}" type="datetimeFigureOut">
              <a:rPr lang="en-US" smtClean="0"/>
              <a:t>9/10/2019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FD8DC6-C55A-5A4F-85EC-57FA0E8C0A60}" type="slidenum">
              <a:rPr lang="en-US" smtClean="0"/>
              <a:t>‹#›</a:t>
            </a:fld>
            <a:endParaRPr lang="en-US"/>
          </a:p>
        </p:txBody>
      </p:sp>
    </p:spTree>
    <p:extLst>
      <p:ext uri="{BB962C8B-B14F-4D97-AF65-F5344CB8AC3E}">
        <p14:creationId xmlns:p14="http://schemas.microsoft.com/office/powerpoint/2010/main" val="223665790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7" name="Shape 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US" dirty="0">
                <a:solidFill>
                  <a:schemeClr val="dk1"/>
                </a:solidFill>
              </a:rPr>
              <a:t>“Hello, my name is Ellis Pierre and I’m the Director of Coaching of the girl’s program.</a:t>
            </a:r>
            <a:r>
              <a:rPr lang="en-US" baseline="0" dirty="0">
                <a:solidFill>
                  <a:schemeClr val="dk1"/>
                </a:solidFill>
              </a:rPr>
              <a:t> </a:t>
            </a:r>
            <a:r>
              <a:rPr lang="en-US" dirty="0">
                <a:solidFill>
                  <a:schemeClr val="dk1"/>
                </a:solidFill>
              </a:rPr>
              <a:t>Welcome to the 2014-2015 season town hall.”</a:t>
            </a:r>
          </a:p>
          <a:p>
            <a:pPr rtl="0">
              <a:spcBef>
                <a:spcPts val="0"/>
              </a:spcBef>
              <a:buNone/>
            </a:pPr>
            <a:endParaRPr lang="en-US" dirty="0">
              <a:solidFill>
                <a:schemeClr val="dk1"/>
              </a:solidFill>
            </a:endParaRPr>
          </a:p>
          <a:p>
            <a:pPr>
              <a:spcBef>
                <a:spcPts val="0"/>
              </a:spcBef>
              <a:buNone/>
            </a:pPr>
            <a:r>
              <a:rPr lang="en-US" sz="1100" dirty="0">
                <a:latin typeface="Helvetica" charset="0"/>
                <a:cs typeface="Helvetica" charset="0"/>
                <a:sym typeface="Helvetica Neue Light" charset="0"/>
              </a:rPr>
              <a:t>"Spurred by the new mission &amp; values statements for the club, combined with the feedback from parents in the survey, the DOC’s embarked on a sixty day process to “re-write” BSC’s coaching philosophy and policies for the club, as well as to come up with a plan that will achieve the objectives inherent in the mission statement of the club. This</a:t>
            </a:r>
            <a:r>
              <a:rPr lang="en-US" sz="1100" baseline="0" dirty="0">
                <a:latin typeface="Helvetica" charset="0"/>
                <a:cs typeface="Helvetica" charset="0"/>
                <a:sym typeface="Helvetica Neue Light" charset="0"/>
              </a:rPr>
              <a:t> goals include…”</a:t>
            </a:r>
            <a:endParaRPr lang="en-US" dirty="0">
              <a:solidFill>
                <a:schemeClr val="dk1"/>
              </a:solidFill>
            </a:endParaRPr>
          </a:p>
          <a:p>
            <a:pPr>
              <a:spcBef>
                <a:spcPts val="0"/>
              </a:spcBef>
              <a:buNone/>
            </a:pPr>
            <a:endParaRPr lang="en-US" dirty="0"/>
          </a:p>
          <a:p>
            <a:pPr marL="0" indent="0">
              <a:buNone/>
            </a:pPr>
            <a:r>
              <a:rPr lang="en-US" i="1" dirty="0"/>
              <a:t>"Some youth academies worry about winning, we worry about education.”</a:t>
            </a:r>
          </a:p>
          <a:p>
            <a:pPr marL="0" indent="0">
              <a:buNone/>
            </a:pPr>
            <a:endParaRPr lang="en-US" dirty="0"/>
          </a:p>
          <a:p>
            <a:pPr marL="0" indent="0">
              <a:buNone/>
            </a:pPr>
            <a:r>
              <a:rPr lang="en-US" sz="1050" dirty="0"/>
              <a:t>-</a:t>
            </a:r>
            <a:r>
              <a:rPr lang="en-US" sz="1050" dirty="0" err="1"/>
              <a:t>Xavi</a:t>
            </a:r>
            <a:r>
              <a:rPr lang="en-US" sz="1050" dirty="0"/>
              <a:t> </a:t>
            </a:r>
            <a:r>
              <a:rPr lang="en-US" sz="1050" dirty="0" err="1"/>
              <a:t>Hernadez</a:t>
            </a:r>
            <a:endParaRPr lang="en-US" sz="1050" dirty="0"/>
          </a:p>
          <a:p>
            <a:pPr marL="0" indent="0">
              <a:buNone/>
            </a:pPr>
            <a:r>
              <a:rPr lang="en-US" sz="1050" dirty="0"/>
              <a:t>Barcelona and Spain Midfield Maestro</a:t>
            </a:r>
          </a:p>
          <a:p>
            <a:pPr>
              <a:spcBef>
                <a:spcPts val="0"/>
              </a:spcBef>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200" dirty="0"/>
              <a:t>The</a:t>
            </a:r>
            <a:r>
              <a:rPr lang="en-US" sz="1200" baseline="0" dirty="0"/>
              <a:t> 4 core areas we will be focusing on for the 2014/2015 are…</a:t>
            </a:r>
            <a:endParaRPr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171450" lvl="0" indent="-171450" rtl="0">
              <a:lnSpc>
                <a:spcPct val="115000"/>
              </a:lnSpc>
              <a:spcBef>
                <a:spcPts val="400"/>
              </a:spcBef>
              <a:buClr>
                <a:schemeClr val="dk1"/>
              </a:buClr>
              <a:buSzPct val="122222"/>
              <a:buFont typeface="Arial"/>
              <a:buChar char="•"/>
            </a:pPr>
            <a:r>
              <a:rPr lang="en" sz="900" dirty="0">
                <a:solidFill>
                  <a:schemeClr val="dk1"/>
                </a:solidFill>
              </a:rPr>
              <a:t>Teams should be in leagues that fit their team composition</a:t>
            </a:r>
            <a:r>
              <a:rPr lang="en-US" sz="900" dirty="0">
                <a:solidFill>
                  <a:schemeClr val="dk1"/>
                </a:solidFill>
              </a:rPr>
              <a:t>-teams</a:t>
            </a:r>
            <a:r>
              <a:rPr lang="en-US" sz="900" baseline="0" dirty="0">
                <a:solidFill>
                  <a:schemeClr val="dk1"/>
                </a:solidFill>
              </a:rPr>
              <a:t> should challenged enough that they aren’t winning every game, but should definitely win more than they lose</a:t>
            </a:r>
          </a:p>
          <a:p>
            <a:pPr marL="171450" lvl="0" indent="-171450" rtl="0">
              <a:lnSpc>
                <a:spcPct val="115000"/>
              </a:lnSpc>
              <a:spcBef>
                <a:spcPts val="400"/>
              </a:spcBef>
              <a:buClr>
                <a:schemeClr val="dk1"/>
              </a:buClr>
              <a:buSzPct val="122222"/>
              <a:buFont typeface="Arial"/>
              <a:buChar char="•"/>
            </a:pPr>
            <a:r>
              <a:rPr lang="en-US" sz="900" baseline="0" dirty="0">
                <a:solidFill>
                  <a:schemeClr val="dk1"/>
                </a:solidFill>
              </a:rPr>
              <a:t>By Academy level target record is winning every game </a:t>
            </a:r>
            <a:endParaRPr lang="en-US" sz="900" dirty="0">
              <a:solidFill>
                <a:schemeClr val="dk1"/>
              </a:solidFill>
            </a:endParaRPr>
          </a:p>
          <a:p>
            <a:pPr marL="171450" lvl="0" indent="-171450" rtl="0">
              <a:lnSpc>
                <a:spcPct val="115000"/>
              </a:lnSpc>
              <a:spcBef>
                <a:spcPts val="400"/>
              </a:spcBef>
              <a:buClr>
                <a:schemeClr val="dk1"/>
              </a:buClr>
              <a:buSzPct val="122222"/>
              <a:buFont typeface="Arial"/>
              <a:buChar char="•"/>
            </a:pPr>
            <a:endParaRPr lang="en" sz="900" dirty="0">
              <a:solidFill>
                <a:schemeClr val="dk1"/>
              </a:solidFill>
            </a:endParaRPr>
          </a:p>
          <a:p>
            <a:pPr>
              <a:spcBef>
                <a:spcPts val="0"/>
              </a:spcBef>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All our players, coaches,</a:t>
            </a:r>
            <a:r>
              <a:rPr lang="en-US" baseline="0" dirty="0"/>
              <a:t> and parents should try and embody the club’s key values. </a:t>
            </a:r>
            <a:endParaRPr lang="en-US" dirty="0"/>
          </a:p>
        </p:txBody>
      </p:sp>
    </p:spTree>
    <p:extLst>
      <p:ext uri="{BB962C8B-B14F-4D97-AF65-F5344CB8AC3E}">
        <p14:creationId xmlns:p14="http://schemas.microsoft.com/office/powerpoint/2010/main" val="3535607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a:t>Through</a:t>
            </a:r>
            <a:r>
              <a:rPr lang="en-US" baseline="0" dirty="0"/>
              <a:t> soccer, we would like to instill core values in our players not only as soccer players but as people</a:t>
            </a:r>
          </a:p>
          <a:p>
            <a:pPr>
              <a:spcBef>
                <a:spcPts val="0"/>
              </a:spcBef>
              <a:buNone/>
            </a:pPr>
            <a:r>
              <a:rPr lang="en-US" baseline="0" dirty="0"/>
              <a:t>There are so many lessons to be learned through soccer and BSC wants to help in that learning process</a:t>
            </a:r>
            <a:endParaRPr lang="e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171450" indent="-171450">
              <a:spcBef>
                <a:spcPts val="0"/>
              </a:spcBef>
              <a:buFont typeface="Arial"/>
              <a:buChar char="•"/>
            </a:pPr>
            <a:r>
              <a:rPr lang="en" dirty="0"/>
              <a:t>The 24 hour rule allows conflict to be resolved and concerns to be heard while bringing down the level of conflict</a:t>
            </a:r>
            <a:endParaRPr lang="en-US"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kern="1200" dirty="0">
                <a:solidFill>
                  <a:schemeClr val="tx1"/>
                </a:solidFill>
                <a:effectLst/>
                <a:latin typeface="+mn-lt"/>
                <a:ea typeface="+mn-ea"/>
                <a:cs typeface="+mn-cs"/>
              </a:rPr>
              <a:t>Parents</a:t>
            </a:r>
            <a:r>
              <a:rPr lang="en-US" sz="1100" kern="1200" baseline="0" dirty="0">
                <a:solidFill>
                  <a:schemeClr val="tx1"/>
                </a:solidFill>
                <a:effectLst/>
                <a:latin typeface="+mn-lt"/>
                <a:ea typeface="+mn-ea"/>
                <a:cs typeface="+mn-cs"/>
              </a:rPr>
              <a:t> should n</a:t>
            </a:r>
            <a:r>
              <a:rPr lang="en-US" sz="1100" kern="1200" dirty="0">
                <a:solidFill>
                  <a:schemeClr val="tx1"/>
                </a:solidFill>
                <a:effectLst/>
                <a:latin typeface="+mn-lt"/>
                <a:ea typeface="+mn-ea"/>
                <a:cs typeface="+mn-cs"/>
              </a:rPr>
              <a:t>ot try to win favoritism with coaches via gifts, etc. or provide negative pressure to alter  the natural placement of kids, etc.</a:t>
            </a:r>
          </a:p>
          <a:p>
            <a:pPr marL="171450" indent="-171450">
              <a:spcBef>
                <a:spcPts val="0"/>
              </a:spcBef>
              <a:buFont typeface="Arial"/>
              <a:buChar char="•"/>
            </a:pPr>
            <a:endParaRPr lang="e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171450" indent="-171450">
              <a:spcBef>
                <a:spcPts val="0"/>
              </a:spcBef>
              <a:buFont typeface="Arial"/>
              <a:buChar char="•"/>
            </a:pPr>
            <a:r>
              <a:rPr lang="en" dirty="0"/>
              <a:t>The 24 hour rule allows conflict to be resolved and concerns to be heard while bringing down the level of conflict</a:t>
            </a:r>
            <a:endParaRPr lang="en-US"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kern="1200" dirty="0">
                <a:solidFill>
                  <a:schemeClr val="tx1"/>
                </a:solidFill>
                <a:effectLst/>
                <a:latin typeface="+mn-lt"/>
                <a:ea typeface="+mn-ea"/>
                <a:cs typeface="+mn-cs"/>
              </a:rPr>
              <a:t>Parents</a:t>
            </a:r>
            <a:r>
              <a:rPr lang="en-US" sz="1100" kern="1200" baseline="0" dirty="0">
                <a:solidFill>
                  <a:schemeClr val="tx1"/>
                </a:solidFill>
                <a:effectLst/>
                <a:latin typeface="+mn-lt"/>
                <a:ea typeface="+mn-ea"/>
                <a:cs typeface="+mn-cs"/>
              </a:rPr>
              <a:t> should n</a:t>
            </a:r>
            <a:r>
              <a:rPr lang="en-US" sz="1100" kern="1200" dirty="0">
                <a:solidFill>
                  <a:schemeClr val="tx1"/>
                </a:solidFill>
                <a:effectLst/>
                <a:latin typeface="+mn-lt"/>
                <a:ea typeface="+mn-ea"/>
                <a:cs typeface="+mn-cs"/>
              </a:rPr>
              <a:t>ot try to win favoritism with coaches via gifts, etc. or provide negative pressure to alter  the natural placement of kids, etc.</a:t>
            </a:r>
          </a:p>
          <a:p>
            <a:pPr marL="171450" indent="-171450">
              <a:spcBef>
                <a:spcPts val="0"/>
              </a:spcBef>
              <a:buFont typeface="Arial"/>
              <a:buChar char="•"/>
            </a:pPr>
            <a:endParaRPr lang="en" dirty="0"/>
          </a:p>
        </p:txBody>
      </p:sp>
    </p:spTree>
    <p:extLst>
      <p:ext uri="{BB962C8B-B14F-4D97-AF65-F5344CB8AC3E}">
        <p14:creationId xmlns:p14="http://schemas.microsoft.com/office/powerpoint/2010/main" val="695025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171450" indent="-171450">
              <a:spcBef>
                <a:spcPts val="0"/>
              </a:spcBef>
              <a:buFont typeface="Arial"/>
              <a:buChar char="•"/>
            </a:pPr>
            <a:r>
              <a:rPr lang="en" dirty="0"/>
              <a:t>The 24 hour rule allows conflict to be resolved and concerns to be heard while bringing down the level of conflict</a:t>
            </a:r>
            <a:endParaRPr lang="en-US"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kern="1200" dirty="0">
                <a:solidFill>
                  <a:schemeClr val="tx1"/>
                </a:solidFill>
                <a:effectLst/>
                <a:latin typeface="+mn-lt"/>
                <a:ea typeface="+mn-ea"/>
                <a:cs typeface="+mn-cs"/>
              </a:rPr>
              <a:t>Parents</a:t>
            </a:r>
            <a:r>
              <a:rPr lang="en-US" sz="1100" kern="1200" baseline="0" dirty="0">
                <a:solidFill>
                  <a:schemeClr val="tx1"/>
                </a:solidFill>
                <a:effectLst/>
                <a:latin typeface="+mn-lt"/>
                <a:ea typeface="+mn-ea"/>
                <a:cs typeface="+mn-cs"/>
              </a:rPr>
              <a:t> should n</a:t>
            </a:r>
            <a:r>
              <a:rPr lang="en-US" sz="1100" kern="1200" dirty="0">
                <a:solidFill>
                  <a:schemeClr val="tx1"/>
                </a:solidFill>
                <a:effectLst/>
                <a:latin typeface="+mn-lt"/>
                <a:ea typeface="+mn-ea"/>
                <a:cs typeface="+mn-cs"/>
              </a:rPr>
              <a:t>ot try to win favoritism with coaches via gifts, etc. or provide negative pressure to alter  the natural placement of kids, etc.</a:t>
            </a:r>
          </a:p>
          <a:p>
            <a:pPr marL="171450" indent="-171450">
              <a:spcBef>
                <a:spcPts val="0"/>
              </a:spcBef>
              <a:buFont typeface="Arial"/>
              <a:buChar char="•"/>
            </a:pPr>
            <a:endParaRPr lang="en" dirty="0"/>
          </a:p>
        </p:txBody>
      </p:sp>
    </p:spTree>
    <p:extLst>
      <p:ext uri="{BB962C8B-B14F-4D97-AF65-F5344CB8AC3E}">
        <p14:creationId xmlns:p14="http://schemas.microsoft.com/office/powerpoint/2010/main" val="6950255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8F17C4E1-8B51-FD49-A1DD-03D1E0D051A1}" type="datetime1">
              <a:rPr lang="en-US" smtClean="0"/>
              <a:t>9/10/2019</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49D686A-E9CC-C34E-BB66-7FB3FB071CE6}" type="slidenum">
              <a:rPr lang="en-US" smtClean="0"/>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512" y="3800608"/>
            <a:ext cx="1005840" cy="1091701"/>
          </a:xfrm>
          <a:prstGeom prst="rect">
            <a:avLst/>
          </a:prstGeom>
        </p:spPr>
      </p:pic>
    </p:spTree>
    <p:extLst>
      <p:ext uri="{BB962C8B-B14F-4D97-AF65-F5344CB8AC3E}">
        <p14:creationId xmlns:p14="http://schemas.microsoft.com/office/powerpoint/2010/main" val="619613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77B70055-CFB3-AC4A-BE49-BDBA636F7E46}" type="datetime1">
              <a:rPr lang="en-US" smtClean="0"/>
              <a:t>9/10/2019</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49D686A-E9CC-C34E-BB66-7FB3FB071CE6}" type="slidenum">
              <a:rPr lang="en-US" smtClean="0"/>
              <a:t>‹#›</a:t>
            </a:fld>
            <a:endParaRPr lang="en-US"/>
          </a:p>
        </p:txBody>
      </p:sp>
    </p:spTree>
    <p:extLst>
      <p:ext uri="{BB962C8B-B14F-4D97-AF65-F5344CB8AC3E}">
        <p14:creationId xmlns:p14="http://schemas.microsoft.com/office/powerpoint/2010/main" val="1712318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CAD380C7-B086-3D4C-9ADB-16FE8001914D}" type="datetime1">
              <a:rPr lang="en-US" smtClean="0"/>
              <a:t>9/10/2019</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49D686A-E9CC-C34E-BB66-7FB3FB071CE6}" type="slidenum">
              <a:rPr lang="en-US" smtClean="0"/>
              <a:t>‹#›</a:t>
            </a:fld>
            <a:endParaRPr lang="en-US"/>
          </a:p>
        </p:txBody>
      </p:sp>
      <p:sp>
        <p:nvSpPr>
          <p:cNvPr id="8" name="Content Placeholder 2"/>
          <p:cNvSpPr>
            <a:spLocks noGrp="1"/>
          </p:cNvSpPr>
          <p:nvPr>
            <p:ph idx="1"/>
          </p:nvPr>
        </p:nvSpPr>
        <p:spPr>
          <a:xfrm>
            <a:off x="457200" y="1200151"/>
            <a:ext cx="41910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6134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4767264"/>
            <a:ext cx="2133600" cy="273844"/>
          </a:xfrm>
          <a:prstGeom prst="rect">
            <a:avLst/>
          </a:prstGeom>
        </p:spPr>
        <p:txBody>
          <a:bodyPr/>
          <a:lstStyle/>
          <a:p>
            <a:fld id="{5AFA36D9-3779-4F41-92F5-E9B67FB59372}" type="datetime1">
              <a:rPr lang="en-US" smtClean="0"/>
              <a:t>9/10/2019</a:t>
            </a:fld>
            <a:endParaRPr lang="en-US"/>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449D686A-E9CC-C34E-BB66-7FB3FB071CE6}" type="slidenum">
              <a:rPr lang="en-US" smtClean="0"/>
              <a:t>‹#›</a:t>
            </a:fld>
            <a:endParaRPr lang="en-US"/>
          </a:p>
        </p:txBody>
      </p:sp>
    </p:spTree>
    <p:extLst>
      <p:ext uri="{BB962C8B-B14F-4D97-AF65-F5344CB8AC3E}">
        <p14:creationId xmlns:p14="http://schemas.microsoft.com/office/powerpoint/2010/main" val="2168817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fld id="{383CF920-2138-D54C-94EB-1D4DCCE07AE1}" type="datetime1">
              <a:rPr lang="en-US" smtClean="0"/>
              <a:t>9/10/2019</a:t>
            </a:fld>
            <a:endParaRPr lang="en-US"/>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449D686A-E9CC-C34E-BB66-7FB3FB071CE6}" type="slidenum">
              <a:rPr lang="en-US" smtClean="0"/>
              <a:t>‹#›</a:t>
            </a:fld>
            <a:endParaRPr lang="en-US"/>
          </a:p>
        </p:txBody>
      </p:sp>
    </p:spTree>
    <p:extLst>
      <p:ext uri="{BB962C8B-B14F-4D97-AF65-F5344CB8AC3E}">
        <p14:creationId xmlns:p14="http://schemas.microsoft.com/office/powerpoint/2010/main" val="3705770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 Left - Gaming">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solidFill>
                  <a:srgbClr val="000000"/>
                </a:solidFill>
              </a:defRPr>
            </a:pPr>
            <a:r>
              <a:rPr sz="1800">
                <a:solidFill>
                  <a:srgbClr val="FFFFFF"/>
                </a:solidFill>
              </a:rPr>
              <a:t>Title Text</a:t>
            </a:r>
          </a:p>
        </p:txBody>
      </p:sp>
      <p:sp>
        <p:nvSpPr>
          <p:cNvPr id="17" name="Shape 17"/>
          <p:cNvSpPr>
            <a:spLocks noGrp="1"/>
          </p:cNvSpPr>
          <p:nvPr>
            <p:ph type="body" idx="1"/>
          </p:nvPr>
        </p:nvSpPr>
        <p:spPr>
          <a:prstGeom prst="rect">
            <a:avLst/>
          </a:prstGeom>
        </p:spPr>
        <p:txBody>
          <a:bodyPr/>
          <a:lstStyle/>
          <a:p>
            <a:pPr lvl="0">
              <a:defRPr sz="1800">
                <a:solidFill>
                  <a:srgbClr val="000000"/>
                </a:solidFill>
              </a:defRPr>
            </a:pPr>
            <a:r>
              <a:rPr sz="900">
                <a:solidFill>
                  <a:srgbClr val="FFFFFF"/>
                </a:solidFill>
              </a:rPr>
              <a:t>Body Level One</a:t>
            </a:r>
          </a:p>
          <a:p>
            <a:pPr lvl="1">
              <a:defRPr sz="1800">
                <a:solidFill>
                  <a:srgbClr val="000000"/>
                </a:solidFill>
              </a:defRPr>
            </a:pPr>
            <a:r>
              <a:rPr sz="900">
                <a:solidFill>
                  <a:srgbClr val="FFFFFF"/>
                </a:solidFill>
              </a:rPr>
              <a:t>Body Level Two</a:t>
            </a:r>
          </a:p>
          <a:p>
            <a:pPr lvl="2">
              <a:defRPr sz="1800">
                <a:solidFill>
                  <a:srgbClr val="000000"/>
                </a:solidFill>
              </a:defRPr>
            </a:pPr>
            <a:r>
              <a:rPr sz="900">
                <a:solidFill>
                  <a:srgbClr val="FFFFFF"/>
                </a:solidFill>
              </a:rPr>
              <a:t>Body Level Three</a:t>
            </a:r>
          </a:p>
          <a:p>
            <a:pPr lvl="3">
              <a:defRPr sz="1800">
                <a:solidFill>
                  <a:srgbClr val="000000"/>
                </a:solidFill>
              </a:defRPr>
            </a:pPr>
            <a:r>
              <a:rPr sz="900">
                <a:solidFill>
                  <a:srgbClr val="FFFFFF"/>
                </a:solidFill>
              </a:rPr>
              <a:t>Body Level Four</a:t>
            </a:r>
          </a:p>
          <a:p>
            <a:pPr lvl="4">
              <a:defRPr sz="1800">
                <a:solidFill>
                  <a:srgbClr val="000000"/>
                </a:solidFill>
              </a:defRPr>
            </a:pPr>
            <a:r>
              <a:rPr sz="900">
                <a:solidFill>
                  <a:srgbClr val="FFFFFF"/>
                </a:solidFill>
              </a:rPr>
              <a:t>Body Level Five</a:t>
            </a:r>
          </a:p>
        </p:txBody>
      </p:sp>
      <p:sp>
        <p:nvSpPr>
          <p:cNvPr id="18" name="Shape 18"/>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164195648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5355" y="0"/>
            <a:ext cx="8229600" cy="454816"/>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57200" y="4750073"/>
            <a:ext cx="2133600" cy="273844"/>
          </a:xfrm>
          <a:prstGeom prst="rect">
            <a:avLst/>
          </a:prstGeom>
        </p:spPr>
        <p:txBody>
          <a:bodyPr vert="horz" lIns="91440" tIns="45720" rIns="91440" bIns="45720" rtlCol="0" anchor="ctr"/>
          <a:lstStyle>
            <a:lvl1pPr algn="l">
              <a:defRPr sz="900" b="0" i="0">
                <a:solidFill>
                  <a:schemeClr val="bg1">
                    <a:lumMod val="95000"/>
                  </a:schemeClr>
                </a:solidFill>
                <a:latin typeface="Helvetica Neue"/>
                <a:cs typeface="Helvetica Neue"/>
              </a:defRPr>
            </a:lvl1pPr>
          </a:lstStyle>
          <a:p>
            <a:fld id="{449D686A-E9CC-C34E-BB66-7FB3FB071CE6}" type="slidenum">
              <a:rPr lang="en-US" smtClean="0"/>
              <a:pPr/>
              <a:t>‹#›</a:t>
            </a:fld>
            <a:endParaRPr lang="en-US"/>
          </a:p>
        </p:txBody>
      </p:sp>
    </p:spTree>
    <p:extLst>
      <p:ext uri="{BB962C8B-B14F-4D97-AF65-F5344CB8AC3E}">
        <p14:creationId xmlns:p14="http://schemas.microsoft.com/office/powerpoint/2010/main" val="2221238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hf hdr="0" ftr="0" dt="0"/>
  <p:txStyles>
    <p:titleStyle>
      <a:lvl1pPr algn="l" defTabSz="457200" rtl="0" eaLnBrk="1" latinLnBrk="0" hangingPunct="1">
        <a:spcBef>
          <a:spcPct val="0"/>
        </a:spcBef>
        <a:buNone/>
        <a:defRPr sz="2400" b="0" i="0" kern="1200" cap="small">
          <a:solidFill>
            <a:schemeClr val="tx2">
              <a:lumMod val="75000"/>
            </a:schemeClr>
          </a:solidFill>
          <a:latin typeface="Helvetica Neue"/>
          <a:ea typeface="+mj-ea"/>
          <a:cs typeface="Helvetica Neue"/>
        </a:defRPr>
      </a:lvl1pPr>
    </p:titleStyle>
    <p:bodyStyle>
      <a:lvl1pPr marL="342900" indent="-3429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1pPr>
      <a:lvl2pPr marL="742950" indent="-28575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2pPr>
      <a:lvl3pPr marL="1143000" indent="-2286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3pPr>
      <a:lvl4pPr marL="1600200" indent="-2286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4pPr>
      <a:lvl5pPr marL="2057400" indent="-2286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3.png"/><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7.xml"/><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3.png"/><Relationship Id="rId7" Type="http://schemas.openxmlformats.org/officeDocument/2006/relationships/image" Target="../media/image12.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a:p>
            <a:endParaRPr lang="en-US"/>
          </a:p>
        </p:txBody>
      </p:sp>
      <p:sp>
        <p:nvSpPr>
          <p:cNvPr id="14" name="Title 1"/>
          <p:cNvSpPr txBox="1">
            <a:spLocks/>
          </p:cNvSpPr>
          <p:nvPr/>
        </p:nvSpPr>
        <p:spPr>
          <a:xfrm>
            <a:off x="1296065" y="3950285"/>
            <a:ext cx="7772400" cy="107329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0" i="0" kern="1200" cap="small">
                <a:solidFill>
                  <a:schemeClr val="tx2">
                    <a:lumMod val="75000"/>
                  </a:schemeClr>
                </a:solidFill>
                <a:latin typeface="Helvetica Neue"/>
                <a:ea typeface="+mj-ea"/>
                <a:cs typeface="Helvetica Neue"/>
              </a:defRPr>
            </a:lvl1pPr>
          </a:lstStyle>
          <a:p>
            <a:pPr algn="r"/>
            <a:endParaRPr lang="en-US" sz="1600">
              <a:solidFill>
                <a:srgbClr val="F2F2F2"/>
              </a:solidFill>
            </a:endParaRPr>
          </a:p>
        </p:txBody>
      </p:sp>
      <p:sp>
        <p:nvSpPr>
          <p:cNvPr id="9" name="Shape 23"/>
          <p:cNvSpPr txBox="1">
            <a:spLocks noGrp="1"/>
          </p:cNvSpPr>
          <p:nvPr>
            <p:ph type="ctrTitle"/>
          </p:nvPr>
        </p:nvSpPr>
        <p:spPr>
          <a:prstGeom prst="rect">
            <a:avLst/>
          </a:prstGeom>
        </p:spPr>
        <p:txBody>
          <a:bodyPr lIns="91425" tIns="91425" rIns="91425" bIns="91425" anchor="t" anchorCtr="0">
            <a:noAutofit/>
          </a:bodyPr>
          <a:lstStyle/>
          <a:p>
            <a:pPr lvl="0" algn="ctr" rtl="0">
              <a:spcBef>
                <a:spcPts val="0"/>
              </a:spcBef>
              <a:buClr>
                <a:schemeClr val="dk1"/>
              </a:buClr>
              <a:buSzPct val="25000"/>
              <a:buFont typeface="Arial"/>
              <a:buNone/>
            </a:pPr>
            <a:r>
              <a:rPr lang="en-US" sz="4400" b="1">
                <a:solidFill>
                  <a:srgbClr val="FFFFFF"/>
                </a:solidFill>
                <a:latin typeface="HelveticaNeue BoldCond"/>
                <a:ea typeface="Droid Serif"/>
                <a:cs typeface="HelveticaNeue BoldCond"/>
                <a:sym typeface="Droid Serif"/>
              </a:rPr>
              <a:t>Bethesda Soccer Club Managers Meeting</a:t>
            </a:r>
            <a:br>
              <a:rPr lang="en-US" sz="4000">
                <a:solidFill>
                  <a:srgbClr val="FFFFFF"/>
                </a:solidFill>
                <a:latin typeface="HelveticaNeue BoldCond"/>
                <a:ea typeface="Droid Serif"/>
                <a:cs typeface="HelveticaNeue BoldCond"/>
                <a:sym typeface="Droid Serif"/>
              </a:rPr>
            </a:br>
            <a:br>
              <a:rPr lang="en-US" sz="4000">
                <a:solidFill>
                  <a:srgbClr val="FFFFFF"/>
                </a:solidFill>
                <a:latin typeface="HelveticaNeue BoldCond"/>
                <a:ea typeface="Droid Serif"/>
                <a:cs typeface="HelveticaNeue BoldCond"/>
                <a:sym typeface="Droid Serif"/>
              </a:rPr>
            </a:br>
            <a:r>
              <a:rPr lang="en-US" sz="4000" b="1">
                <a:solidFill>
                  <a:schemeClr val="accent4">
                    <a:lumMod val="75000"/>
                  </a:schemeClr>
                </a:solidFill>
                <a:latin typeface="HelveticaNeue BoldCond"/>
                <a:ea typeface="Droid Serif"/>
                <a:cs typeface="HelveticaNeue BoldCond"/>
                <a:sym typeface="Droid Serif"/>
              </a:rPr>
              <a:t>2019/2020</a:t>
            </a:r>
            <a:br>
              <a:rPr lang="en" sz="4000">
                <a:solidFill>
                  <a:srgbClr val="FFFFFF"/>
                </a:solidFill>
                <a:latin typeface="HelveticaNeue BoldCond"/>
                <a:ea typeface="Droid Serif"/>
                <a:cs typeface="HelveticaNeue BoldCond"/>
                <a:sym typeface="Droid Serif"/>
              </a:rPr>
            </a:br>
            <a:endParaRPr lang="en" sz="4000">
              <a:latin typeface="HelveticaNeue BoldCond"/>
              <a:ea typeface="Droid Serif"/>
              <a:cs typeface="HelveticaNeue BoldCond"/>
              <a:sym typeface="Droid Serif"/>
            </a:endParaRPr>
          </a:p>
        </p:txBody>
      </p:sp>
    </p:spTree>
    <p:extLst>
      <p:ext uri="{BB962C8B-B14F-4D97-AF65-F5344CB8AC3E}">
        <p14:creationId xmlns:p14="http://schemas.microsoft.com/office/powerpoint/2010/main" val="464586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4" name="Picture 3" descr="https://lh6.googleusercontent.com/o7tZ9ht_n28VzLmlJMp8yHaBrQwNMKzSpQDpyq-ZOzlWcGkBCYq38aS7TBcKR-GLzyIyn8iA99B7x1ReAQRf9pytOH1CmB_5cVSuuo3oM5N5OTp9mC9yuyNHe2IbIqo5rA"/>
          <p:cNvPicPr/>
          <p:nvPr/>
        </p:nvPicPr>
        <p:blipFill rotWithShape="1">
          <a:blip r:embed="rId3">
            <a:extLst>
              <a:ext uri="{28A0092B-C50C-407E-A947-70E740481C1C}">
                <a14:useLocalDpi xmlns:a14="http://schemas.microsoft.com/office/drawing/2010/main" val="0"/>
              </a:ext>
            </a:extLst>
          </a:blip>
          <a:srcRect l="36201" r="10346"/>
          <a:stretch/>
        </p:blipFill>
        <p:spPr bwMode="auto">
          <a:xfrm>
            <a:off x="5772344" y="767134"/>
            <a:ext cx="3175835" cy="4133294"/>
          </a:xfrm>
          <a:prstGeom prst="rect">
            <a:avLst/>
          </a:prstGeom>
          <a:noFill/>
          <a:ln>
            <a:noFill/>
          </a:ln>
        </p:spPr>
      </p:pic>
      <p:sp>
        <p:nvSpPr>
          <p:cNvPr id="86" name="Shape 86"/>
          <p:cNvSpPr txBox="1">
            <a:spLocks noGrp="1"/>
          </p:cNvSpPr>
          <p:nvPr>
            <p:ph type="body" idx="1"/>
          </p:nvPr>
        </p:nvSpPr>
        <p:spPr>
          <a:xfrm>
            <a:off x="-28436" y="833837"/>
            <a:ext cx="5314048" cy="4272181"/>
          </a:xfrm>
          <a:prstGeom prst="rect">
            <a:avLst/>
          </a:prstGeom>
        </p:spPr>
        <p:txBody>
          <a:bodyPr lIns="91425" tIns="91425" rIns="91425" bIns="91425" anchor="t" anchorCtr="0">
            <a:noAutofit/>
          </a:bodyPr>
          <a:lstStyle/>
          <a:p>
            <a:pPr marL="457200" lvl="0" indent="-342900" rtl="0">
              <a:lnSpc>
                <a:spcPct val="90000"/>
              </a:lnSpc>
              <a:spcBef>
                <a:spcPts val="0"/>
              </a:spcBef>
              <a:spcAft>
                <a:spcPts val="1500"/>
              </a:spcAft>
              <a:buSzPct val="100000"/>
            </a:pPr>
            <a:r>
              <a:rPr lang="en" dirty="0">
                <a:solidFill>
                  <a:srgbClr val="FFFFFF"/>
                </a:solidFill>
                <a:latin typeface="Helvetica Neue Light"/>
                <a:ea typeface="Cambria"/>
                <a:cs typeface="Helvetica Neue Light"/>
                <a:sym typeface="Cambria"/>
              </a:rPr>
              <a:t>Player development and playing experience are </a:t>
            </a:r>
            <a:r>
              <a:rPr lang="en-US" dirty="0">
                <a:solidFill>
                  <a:srgbClr val="FFFFFF"/>
                </a:solidFill>
                <a:latin typeface="Helvetica Neue Light"/>
                <a:ea typeface="Cambria"/>
                <a:cs typeface="Helvetica Neue Light"/>
                <a:sym typeface="Cambria"/>
              </a:rPr>
              <a:t>a </a:t>
            </a:r>
            <a:r>
              <a:rPr lang="en" dirty="0">
                <a:solidFill>
                  <a:srgbClr val="FFFFFF"/>
                </a:solidFill>
                <a:latin typeface="Helvetica Neue Light"/>
                <a:ea typeface="Cambria"/>
                <a:cs typeface="Helvetica Neue Light"/>
                <a:sym typeface="Cambria"/>
              </a:rPr>
              <a:t>prioriti</a:t>
            </a:r>
            <a:r>
              <a:rPr lang="en-US" dirty="0">
                <a:solidFill>
                  <a:srgbClr val="FFFFFF"/>
                </a:solidFill>
                <a:latin typeface="Helvetica Neue Light"/>
                <a:ea typeface="Cambria"/>
                <a:cs typeface="Helvetica Neue Light"/>
                <a:sym typeface="Cambria"/>
              </a:rPr>
              <a:t>y</a:t>
            </a:r>
            <a:r>
              <a:rPr lang="en" dirty="0">
                <a:solidFill>
                  <a:srgbClr val="FFFFFF"/>
                </a:solidFill>
                <a:latin typeface="Helvetica Neue Light"/>
                <a:ea typeface="Cambria"/>
                <a:cs typeface="Helvetica Neue Light"/>
                <a:sym typeface="Cambria"/>
              </a:rPr>
              <a:t> </a:t>
            </a:r>
            <a:r>
              <a:rPr lang="en-US" dirty="0">
                <a:solidFill>
                  <a:srgbClr val="FFFFFF"/>
                </a:solidFill>
                <a:latin typeface="Helvetica Neue Light"/>
                <a:ea typeface="Cambria"/>
                <a:cs typeface="Helvetica Neue Light"/>
                <a:sym typeface="Cambria"/>
              </a:rPr>
              <a:t>while striving for team success</a:t>
            </a:r>
            <a:endParaRPr lang="en" dirty="0">
              <a:solidFill>
                <a:srgbClr val="FFFFFF"/>
              </a:solidFill>
              <a:latin typeface="Helvetica Neue Light"/>
              <a:ea typeface="Cambria"/>
              <a:cs typeface="Helvetica Neue Light"/>
              <a:sym typeface="Cambria"/>
            </a:endParaRPr>
          </a:p>
          <a:p>
            <a:pPr marL="457200" lvl="0" indent="-342900" rtl="0">
              <a:lnSpc>
                <a:spcPct val="90000"/>
              </a:lnSpc>
              <a:spcBef>
                <a:spcPts val="0"/>
              </a:spcBef>
              <a:spcAft>
                <a:spcPts val="1500"/>
              </a:spcAft>
              <a:buSzPct val="100000"/>
            </a:pPr>
            <a:r>
              <a:rPr lang="en" dirty="0">
                <a:solidFill>
                  <a:srgbClr val="FFFFFF"/>
                </a:solidFill>
                <a:latin typeface="Helvetica Neue Light"/>
                <a:ea typeface="Cambria"/>
                <a:cs typeface="Helvetica Neue Light"/>
                <a:sym typeface="Cambria"/>
              </a:rPr>
              <a:t>BSC believes that teams will win if they focus on cultivating the right player development environment</a:t>
            </a:r>
            <a:endParaRPr lang="en-US" dirty="0">
              <a:solidFill>
                <a:srgbClr val="FFFFFF"/>
              </a:solidFill>
              <a:latin typeface="Helvetica Neue Light"/>
              <a:ea typeface="Cambria"/>
              <a:cs typeface="Helvetica Neue Light"/>
              <a:sym typeface="Cambria"/>
            </a:endParaRPr>
          </a:p>
          <a:p>
            <a:pPr marL="457200">
              <a:lnSpc>
                <a:spcPct val="90000"/>
              </a:lnSpc>
              <a:spcAft>
                <a:spcPts val="1500"/>
              </a:spcAft>
              <a:buSzPct val="100000"/>
            </a:pPr>
            <a:r>
              <a:rPr lang="en" dirty="0">
                <a:solidFill>
                  <a:srgbClr val="FFFFFF"/>
                </a:solidFill>
                <a:latin typeface="Helvetica Neue Light"/>
                <a:ea typeface="Cambria"/>
                <a:cs typeface="Helvetica Neue Light"/>
                <a:sym typeface="Cambria"/>
              </a:rPr>
              <a:t>The target record for </a:t>
            </a:r>
            <a:r>
              <a:rPr lang="en-US" dirty="0">
                <a:solidFill>
                  <a:srgbClr val="FFFFFF"/>
                </a:solidFill>
                <a:latin typeface="Helvetica Neue Light"/>
                <a:ea typeface="Cambria"/>
                <a:cs typeface="Helvetica Neue Light"/>
                <a:sym typeface="Cambria"/>
              </a:rPr>
              <a:t>Bethesda SC</a:t>
            </a:r>
            <a:r>
              <a:rPr lang="en" dirty="0">
                <a:solidFill>
                  <a:srgbClr val="FFFFFF"/>
                </a:solidFill>
                <a:latin typeface="Helvetica Neue Light"/>
                <a:ea typeface="Cambria"/>
                <a:cs typeface="Helvetica Neue Light"/>
                <a:sym typeface="Cambria"/>
              </a:rPr>
              <a:t> teams is a 6-3-1 ratio</a:t>
            </a:r>
            <a:endParaRPr lang="en-US" dirty="0">
              <a:solidFill>
                <a:srgbClr val="FFFFFF"/>
              </a:solidFill>
              <a:latin typeface="Helvetica Neue Light"/>
              <a:ea typeface="Cambria"/>
              <a:cs typeface="Helvetica Neue Light"/>
              <a:sym typeface="Cambria"/>
            </a:endParaRPr>
          </a:p>
          <a:p>
            <a:pPr marL="457200">
              <a:lnSpc>
                <a:spcPct val="90000"/>
              </a:lnSpc>
              <a:spcAft>
                <a:spcPts val="1500"/>
              </a:spcAft>
              <a:buSzPct val="100000"/>
            </a:pPr>
            <a:r>
              <a:rPr lang="en-US" dirty="0">
                <a:solidFill>
                  <a:srgbClr val="FFFFFF"/>
                </a:solidFill>
                <a:latin typeface="Helvetica Neue Light"/>
                <a:ea typeface="Cambria"/>
                <a:cs typeface="Helvetica Neue Light"/>
                <a:sym typeface="Cambria"/>
              </a:rPr>
              <a:t>We structure teams based on “current” abilities starting at U9 for boys and girls. We provide meritocratic environment and strive for mobility between teams.</a:t>
            </a:r>
          </a:p>
          <a:p>
            <a:pPr marL="457200">
              <a:lnSpc>
                <a:spcPct val="90000"/>
              </a:lnSpc>
              <a:spcAft>
                <a:spcPts val="1500"/>
              </a:spcAft>
              <a:buSzPct val="100000"/>
            </a:pPr>
            <a:r>
              <a:rPr lang="en-US" dirty="0">
                <a:solidFill>
                  <a:srgbClr val="FFFFFF"/>
                </a:solidFill>
                <a:latin typeface="Helvetica Neue Light"/>
                <a:ea typeface="Cambria"/>
                <a:cs typeface="Helvetica Neue Light"/>
                <a:sym typeface="Cambria"/>
              </a:rPr>
              <a:t>We have strict policies on starts and related playing time to ensure all players get significant game development</a:t>
            </a:r>
          </a:p>
          <a:p>
            <a:pPr marL="457200">
              <a:lnSpc>
                <a:spcPct val="90000"/>
              </a:lnSpc>
              <a:spcAft>
                <a:spcPts val="1500"/>
              </a:spcAft>
              <a:buSzPct val="100000"/>
            </a:pPr>
            <a:r>
              <a:rPr lang="en-US" dirty="0">
                <a:solidFill>
                  <a:srgbClr val="FFFFFF"/>
                </a:solidFill>
                <a:latin typeface="Helvetica Neue Light"/>
                <a:ea typeface="Cambria"/>
                <a:cs typeface="Helvetica Neue Light"/>
                <a:sym typeface="Cambria"/>
              </a:rPr>
              <a:t>Players should play 2/3 different positions until U13 when they start to specialize in a position</a:t>
            </a:r>
            <a:r>
              <a:rPr lang="en-US" sz="1600" dirty="0">
                <a:solidFill>
                  <a:srgbClr val="FFFFFF"/>
                </a:solidFill>
                <a:latin typeface="Helvetica Neue Light"/>
                <a:ea typeface="Cambria"/>
                <a:cs typeface="Helvetica Neue Light"/>
                <a:sym typeface="Cambria"/>
              </a:rPr>
              <a:t>.</a:t>
            </a:r>
          </a:p>
          <a:p>
            <a:pPr marL="457200">
              <a:lnSpc>
                <a:spcPct val="90000"/>
              </a:lnSpc>
              <a:spcAft>
                <a:spcPts val="1500"/>
              </a:spcAft>
              <a:buSzPct val="100000"/>
            </a:pPr>
            <a:endParaRPr lang="en" sz="1600" dirty="0">
              <a:solidFill>
                <a:srgbClr val="FFFFFF"/>
              </a:solidFill>
              <a:latin typeface="Helvetica Neue Light"/>
              <a:ea typeface="Cambria"/>
              <a:cs typeface="Helvetica Neue Light"/>
              <a:sym typeface="Cambria"/>
            </a:endParaRPr>
          </a:p>
          <a:p>
            <a:pPr marL="457200" lvl="0" indent="-342900" rtl="0">
              <a:lnSpc>
                <a:spcPct val="90000"/>
              </a:lnSpc>
              <a:spcBef>
                <a:spcPts val="0"/>
              </a:spcBef>
              <a:spcAft>
                <a:spcPts val="1500"/>
              </a:spcAft>
              <a:buSzPct val="100000"/>
            </a:pPr>
            <a:endParaRPr lang="en" sz="1600" dirty="0">
              <a:solidFill>
                <a:srgbClr val="FFFFFF"/>
              </a:solidFill>
              <a:latin typeface="Helvetica Neue Light"/>
              <a:ea typeface="Cambria"/>
              <a:cs typeface="Helvetica Neue Light"/>
              <a:sym typeface="Cambria"/>
            </a:endParaRPr>
          </a:p>
        </p:txBody>
      </p:sp>
      <p:sp>
        <p:nvSpPr>
          <p:cNvPr id="85" name="Shape 85"/>
          <p:cNvSpPr txBox="1">
            <a:spLocks noGrp="1"/>
          </p:cNvSpPr>
          <p:nvPr>
            <p:ph type="title"/>
          </p:nvPr>
        </p:nvSpPr>
        <p:spPr>
          <a:xfrm>
            <a:off x="1388006" y="-52615"/>
            <a:ext cx="5879994" cy="857250"/>
          </a:xfrm>
          <a:prstGeom prst="rect">
            <a:avLst/>
          </a:prstGeom>
        </p:spPr>
        <p:txBody>
          <a:bodyPr lIns="91425" tIns="91425" rIns="91425" bIns="91425" anchor="t" anchorCtr="0">
            <a:noAutofit/>
          </a:bodyPr>
          <a:lstStyle/>
          <a:p>
            <a:r>
              <a:rPr lang="en" sz="2800" dirty="0">
                <a:solidFill>
                  <a:srgbClr val="000000"/>
                </a:solidFill>
                <a:latin typeface="Helvetica Neue Medium"/>
                <a:cs typeface="Helvetica Neue Medium"/>
              </a:rPr>
              <a:t>Prioritized Development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166" y="-165613"/>
            <a:ext cx="1005840" cy="1091701"/>
          </a:xfrm>
          <a:prstGeom prst="rect">
            <a:avLst/>
          </a:prstGeom>
        </p:spPr>
      </p:pic>
    </p:spTree>
    <p:extLst>
      <p:ext uri="{BB962C8B-B14F-4D97-AF65-F5344CB8AC3E}">
        <p14:creationId xmlns:p14="http://schemas.microsoft.com/office/powerpoint/2010/main" val="163645644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109"/>
                                          </p:stCondLst>
                                        </p:cTn>
                                        <p:tgtEl>
                                          <p:spTgt spid="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109"/>
                                          </p:stCondLst>
                                        </p:cTn>
                                        <p:tgtEl>
                                          <p:spTgt spid="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109"/>
                                          </p:stCondLst>
                                        </p:cTn>
                                        <p:tgtEl>
                                          <p:spTgt spid="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109"/>
                                          </p:stCondLst>
                                        </p:cTn>
                                        <p:tgtEl>
                                          <p:spTgt spid="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109"/>
                                          </p:stCondLst>
                                        </p:cTn>
                                        <p:tgtEl>
                                          <p:spTgt spid="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109"/>
                                          </p:stCondLst>
                                        </p:cTn>
                                        <p:tgtEl>
                                          <p:spTgt spid="8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835" y="-133147"/>
            <a:ext cx="6569493" cy="857250"/>
          </a:xfrm>
          <a:ln w="3175" cmpd="sng">
            <a:noFill/>
          </a:ln>
        </p:spPr>
        <p:txBody>
          <a:bodyPr>
            <a:noAutofit/>
          </a:bodyPr>
          <a:lstStyle/>
          <a:p>
            <a:r>
              <a:rPr lang="en-US" sz="2800" dirty="0">
                <a:solidFill>
                  <a:schemeClr val="tx1"/>
                </a:solidFill>
                <a:latin typeface="Helvetica Neue Medium"/>
                <a:cs typeface="Helvetica Neue Medium"/>
              </a:rPr>
              <a:t>Player Values</a:t>
            </a:r>
          </a:p>
        </p:txBody>
      </p:sp>
      <p:sp>
        <p:nvSpPr>
          <p:cNvPr id="3" name="Text Placeholder 2"/>
          <p:cNvSpPr>
            <a:spLocks noGrp="1"/>
          </p:cNvSpPr>
          <p:nvPr>
            <p:ph type="body" idx="1"/>
          </p:nvPr>
        </p:nvSpPr>
        <p:spPr>
          <a:xfrm>
            <a:off x="1092244" y="3725850"/>
            <a:ext cx="2578666" cy="639139"/>
          </a:xfrm>
          <a:ln w="3175" cmpd="sng">
            <a:noFill/>
          </a:ln>
        </p:spPr>
        <p:txBody>
          <a:bodyPr>
            <a:noAutofit/>
          </a:bodyPr>
          <a:lstStyle/>
          <a:p>
            <a:pPr marL="596900" lvl="1" indent="0">
              <a:buSzPct val="127272"/>
              <a:buNone/>
            </a:pPr>
            <a:r>
              <a:rPr lang="en-US" sz="1800" b="1" dirty="0">
                <a:solidFill>
                  <a:srgbClr val="00C000"/>
                </a:solidFill>
                <a:latin typeface="Helvetica Neue"/>
                <a:cs typeface="Helvetica Neue"/>
              </a:rPr>
              <a:t>P</a:t>
            </a:r>
            <a:r>
              <a:rPr lang="en" sz="1800" b="1" dirty="0">
                <a:solidFill>
                  <a:srgbClr val="00C000"/>
                </a:solidFill>
                <a:latin typeface="Helvetica Neue"/>
                <a:cs typeface="Helvetica Neue"/>
              </a:rPr>
              <a:t>ositive</a:t>
            </a:r>
          </a:p>
          <a:p>
            <a:endParaRPr lang="en-US" sz="1800" b="1" dirty="0">
              <a:solidFill>
                <a:srgbClr val="00C000"/>
              </a:solidFill>
              <a:latin typeface="Helvetica Neue"/>
              <a:cs typeface="Helvetica Neue"/>
            </a:endParaRPr>
          </a:p>
          <a:p>
            <a:endParaRPr lang="en-US" sz="1800" b="1" dirty="0">
              <a:solidFill>
                <a:srgbClr val="00C000"/>
              </a:solidFill>
              <a:latin typeface="Helvetica Neue"/>
              <a:cs typeface="Helvetica Neue"/>
            </a:endParaRPr>
          </a:p>
        </p:txBody>
      </p:sp>
      <p:pic>
        <p:nvPicPr>
          <p:cNvPr id="6" name="Picture 5" descr="cut4.jpg"/>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57337" r="97351">
                        <a14:foregroundMark x1="67935" y1="50893" x2="67935" y2="50893"/>
                        <a14:foregroundMark x1="67391" y1="29196" x2="67391" y2="29196"/>
                        <a14:foregroundMark x1="84647" y1="31429" x2="84647" y2="31429"/>
                        <a14:foregroundMark x1="80299" y1="50357" x2="80299" y2="50357"/>
                        <a14:foregroundMark x1="80299" y1="51875" x2="80299" y2="51875"/>
                      </a14:backgroundRemoval>
                    </a14:imgEffect>
                  </a14:imgLayer>
                </a14:imgProps>
              </a:ext>
              <a:ext uri="{28A0092B-C50C-407E-A947-70E740481C1C}">
                <a14:useLocalDpi xmlns:a14="http://schemas.microsoft.com/office/drawing/2010/main" val="0"/>
              </a:ext>
            </a:extLst>
          </a:blip>
          <a:srcRect l="55226" b="8111"/>
          <a:stretch/>
        </p:blipFill>
        <p:spPr>
          <a:xfrm>
            <a:off x="4339489" y="-704848"/>
            <a:ext cx="3653092" cy="5704375"/>
          </a:xfrm>
          <a:prstGeom prst="rect">
            <a:avLst/>
          </a:prstGeom>
          <a:ln w="3175" cmpd="sng">
            <a:noFill/>
          </a:ln>
        </p:spPr>
      </p:pic>
      <p:sp>
        <p:nvSpPr>
          <p:cNvPr id="7" name="TextBox 6"/>
          <p:cNvSpPr txBox="1"/>
          <p:nvPr/>
        </p:nvSpPr>
        <p:spPr>
          <a:xfrm>
            <a:off x="262740" y="1998972"/>
            <a:ext cx="1851789" cy="646331"/>
          </a:xfrm>
          <a:prstGeom prst="rect">
            <a:avLst/>
          </a:prstGeom>
          <a:noFill/>
          <a:ln w="3175" cmpd="sng">
            <a:noFill/>
          </a:ln>
        </p:spPr>
        <p:txBody>
          <a:bodyPr wrap="none" rtlCol="0">
            <a:spAutoFit/>
          </a:bodyPr>
          <a:lstStyle/>
          <a:p>
            <a:pPr lvl="1"/>
            <a:r>
              <a:rPr lang="en-US" sz="1800" b="1" dirty="0">
                <a:solidFill>
                  <a:srgbClr val="00C000"/>
                </a:solidFill>
                <a:latin typeface="Helvetica Neue"/>
                <a:cs typeface="Helvetica Neue"/>
              </a:rPr>
              <a:t>C</a:t>
            </a:r>
            <a:r>
              <a:rPr lang="en" sz="1800" b="1" dirty="0">
                <a:solidFill>
                  <a:srgbClr val="00C000"/>
                </a:solidFill>
                <a:latin typeface="Helvetica Neue"/>
                <a:cs typeface="Helvetica Neue"/>
              </a:rPr>
              <a:t>ommitted</a:t>
            </a:r>
          </a:p>
          <a:p>
            <a:endParaRPr lang="en-US" sz="1800" b="1" dirty="0">
              <a:solidFill>
                <a:srgbClr val="00C000"/>
              </a:solidFill>
              <a:latin typeface="Helvetica Neue"/>
              <a:cs typeface="Helvetica Neue"/>
            </a:endParaRPr>
          </a:p>
        </p:txBody>
      </p:sp>
      <p:sp>
        <p:nvSpPr>
          <p:cNvPr id="8" name="TextBox 7"/>
          <p:cNvSpPr txBox="1"/>
          <p:nvPr/>
        </p:nvSpPr>
        <p:spPr>
          <a:xfrm>
            <a:off x="1353117" y="1157489"/>
            <a:ext cx="2018501" cy="646331"/>
          </a:xfrm>
          <a:prstGeom prst="rect">
            <a:avLst/>
          </a:prstGeom>
          <a:noFill/>
          <a:ln w="3175" cmpd="sng">
            <a:noFill/>
          </a:ln>
        </p:spPr>
        <p:txBody>
          <a:bodyPr wrap="none" rtlCol="0">
            <a:spAutoFit/>
          </a:bodyPr>
          <a:lstStyle/>
          <a:p>
            <a:pPr lvl="1"/>
            <a:r>
              <a:rPr lang="en-US" sz="1800" b="1" dirty="0">
                <a:solidFill>
                  <a:srgbClr val="00C000"/>
                </a:solidFill>
                <a:latin typeface="Helvetica Neue"/>
                <a:cs typeface="Helvetica Neue"/>
              </a:rPr>
              <a:t>E</a:t>
            </a:r>
            <a:r>
              <a:rPr lang="en" sz="1800" b="1" dirty="0">
                <a:solidFill>
                  <a:srgbClr val="00C000"/>
                </a:solidFill>
                <a:latin typeface="Helvetica Neue"/>
                <a:cs typeface="Helvetica Neue"/>
              </a:rPr>
              <a:t>nthusiastic</a:t>
            </a:r>
          </a:p>
          <a:p>
            <a:endParaRPr lang="en-US" sz="1800" b="1" dirty="0">
              <a:solidFill>
                <a:srgbClr val="00C000"/>
              </a:solidFill>
              <a:latin typeface="Helvetica Neue"/>
              <a:cs typeface="Helvetica Neue"/>
            </a:endParaRPr>
          </a:p>
        </p:txBody>
      </p:sp>
      <p:sp>
        <p:nvSpPr>
          <p:cNvPr id="9" name="TextBox 8"/>
          <p:cNvSpPr txBox="1"/>
          <p:nvPr/>
        </p:nvSpPr>
        <p:spPr>
          <a:xfrm>
            <a:off x="7865755" y="4174004"/>
            <a:ext cx="1249060" cy="646331"/>
          </a:xfrm>
          <a:prstGeom prst="rect">
            <a:avLst/>
          </a:prstGeom>
          <a:noFill/>
          <a:ln w="3175" cmpd="sng">
            <a:noFill/>
          </a:ln>
        </p:spPr>
        <p:txBody>
          <a:bodyPr wrap="none" rtlCol="0">
            <a:spAutoFit/>
          </a:bodyPr>
          <a:lstStyle/>
          <a:p>
            <a:pPr lvl="1"/>
            <a:r>
              <a:rPr lang="en-US" sz="1800" b="1" dirty="0">
                <a:solidFill>
                  <a:srgbClr val="00C000"/>
                </a:solidFill>
                <a:latin typeface="Helvetica Neue"/>
                <a:cs typeface="Helvetica Neue"/>
              </a:rPr>
              <a:t>L</a:t>
            </a:r>
            <a:r>
              <a:rPr lang="en" sz="1800" b="1" dirty="0">
                <a:solidFill>
                  <a:srgbClr val="00C000"/>
                </a:solidFill>
                <a:latin typeface="Helvetica Neue"/>
                <a:cs typeface="Helvetica Neue"/>
              </a:rPr>
              <a:t>oyal</a:t>
            </a:r>
          </a:p>
          <a:p>
            <a:endParaRPr lang="en-US" sz="1800" b="1" dirty="0">
              <a:solidFill>
                <a:srgbClr val="00C000"/>
              </a:solidFill>
              <a:latin typeface="Helvetica Neue"/>
              <a:cs typeface="Helvetica Neue"/>
            </a:endParaRPr>
          </a:p>
        </p:txBody>
      </p:sp>
      <p:sp>
        <p:nvSpPr>
          <p:cNvPr id="10" name="TextBox 9"/>
          <p:cNvSpPr txBox="1"/>
          <p:nvPr/>
        </p:nvSpPr>
        <p:spPr>
          <a:xfrm>
            <a:off x="818354" y="2767760"/>
            <a:ext cx="1633781" cy="646331"/>
          </a:xfrm>
          <a:prstGeom prst="rect">
            <a:avLst/>
          </a:prstGeom>
          <a:noFill/>
          <a:ln w="3175" cmpd="sng">
            <a:noFill/>
          </a:ln>
        </p:spPr>
        <p:txBody>
          <a:bodyPr wrap="none" rtlCol="0">
            <a:spAutoFit/>
          </a:bodyPr>
          <a:lstStyle/>
          <a:p>
            <a:pPr lvl="1"/>
            <a:r>
              <a:rPr lang="en-US" sz="1800" b="1" dirty="0">
                <a:solidFill>
                  <a:srgbClr val="00C000"/>
                </a:solidFill>
                <a:latin typeface="Helvetica Neue"/>
                <a:cs typeface="Helvetica Neue"/>
              </a:rPr>
              <a:t>S</a:t>
            </a:r>
            <a:r>
              <a:rPr lang="en" sz="1800" b="1" dirty="0">
                <a:solidFill>
                  <a:srgbClr val="00C000"/>
                </a:solidFill>
                <a:latin typeface="Helvetica Neue"/>
                <a:cs typeface="Helvetica Neue"/>
              </a:rPr>
              <a:t>tudious</a:t>
            </a:r>
          </a:p>
          <a:p>
            <a:endParaRPr lang="en-US" sz="1800" b="1" dirty="0">
              <a:solidFill>
                <a:srgbClr val="00C000"/>
              </a:solidFill>
              <a:latin typeface="Helvetica Neue"/>
              <a:cs typeface="Helvetica Neue"/>
            </a:endParaRPr>
          </a:p>
        </p:txBody>
      </p:sp>
      <p:sp>
        <p:nvSpPr>
          <p:cNvPr id="11" name="TextBox 10"/>
          <p:cNvSpPr txBox="1"/>
          <p:nvPr/>
        </p:nvSpPr>
        <p:spPr>
          <a:xfrm>
            <a:off x="497513" y="4497170"/>
            <a:ext cx="1774845" cy="646331"/>
          </a:xfrm>
          <a:prstGeom prst="rect">
            <a:avLst/>
          </a:prstGeom>
          <a:noFill/>
          <a:ln w="3175" cmpd="sng">
            <a:noFill/>
          </a:ln>
        </p:spPr>
        <p:txBody>
          <a:bodyPr wrap="none" rtlCol="0">
            <a:spAutoFit/>
          </a:bodyPr>
          <a:lstStyle/>
          <a:p>
            <a:pPr lvl="1"/>
            <a:r>
              <a:rPr lang="en-US" sz="1800" b="1" dirty="0">
                <a:solidFill>
                  <a:srgbClr val="00C000"/>
                </a:solidFill>
                <a:latin typeface="Helvetica Neue"/>
                <a:cs typeface="Helvetica Neue"/>
              </a:rPr>
              <a:t>C</a:t>
            </a:r>
            <a:r>
              <a:rPr lang="en" sz="1800" b="1" dirty="0">
                <a:solidFill>
                  <a:srgbClr val="00C000"/>
                </a:solidFill>
                <a:latin typeface="Helvetica Neue"/>
                <a:cs typeface="Helvetica Neue"/>
              </a:rPr>
              <a:t>haritable</a:t>
            </a:r>
          </a:p>
          <a:p>
            <a:endParaRPr lang="en-US" sz="1800" b="1" dirty="0">
              <a:solidFill>
                <a:srgbClr val="00C000"/>
              </a:solidFill>
              <a:latin typeface="Helvetica Neue"/>
              <a:cs typeface="Helvetica Neue"/>
            </a:endParaRPr>
          </a:p>
        </p:txBody>
      </p:sp>
      <p:sp>
        <p:nvSpPr>
          <p:cNvPr id="12" name="TextBox 11"/>
          <p:cNvSpPr txBox="1"/>
          <p:nvPr/>
        </p:nvSpPr>
        <p:spPr>
          <a:xfrm>
            <a:off x="7574779" y="645334"/>
            <a:ext cx="1308884" cy="369332"/>
          </a:xfrm>
          <a:prstGeom prst="rect">
            <a:avLst/>
          </a:prstGeom>
          <a:noFill/>
          <a:ln w="3175" cmpd="sng">
            <a:noFill/>
          </a:ln>
        </p:spPr>
        <p:txBody>
          <a:bodyPr wrap="none" rtlCol="0">
            <a:spAutoFit/>
          </a:bodyPr>
          <a:lstStyle/>
          <a:p>
            <a:r>
              <a:rPr lang="en-US" sz="1800" b="1" dirty="0">
                <a:solidFill>
                  <a:srgbClr val="00C000"/>
                </a:solidFill>
                <a:latin typeface="Helvetica Neue"/>
                <a:cs typeface="Helvetica Neue"/>
              </a:rPr>
              <a:t>Teamwork</a:t>
            </a:r>
          </a:p>
        </p:txBody>
      </p:sp>
      <p:cxnSp>
        <p:nvCxnSpPr>
          <p:cNvPr id="15" name="Straight Connector 14"/>
          <p:cNvCxnSpPr/>
          <p:nvPr/>
        </p:nvCxnSpPr>
        <p:spPr>
          <a:xfrm>
            <a:off x="1353117" y="1485619"/>
            <a:ext cx="3335587" cy="27930"/>
          </a:xfrm>
          <a:prstGeom prst="line">
            <a:avLst/>
          </a:prstGeom>
          <a:ln w="3175" cmpd="sng">
            <a:solidFill>
              <a:schemeClr val="tx1"/>
            </a:solidFill>
            <a:prstDash val="dot"/>
            <a:tailEnd type="diamond" w="sm" len="sm"/>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50781" y="2330660"/>
            <a:ext cx="4113777" cy="27930"/>
          </a:xfrm>
          <a:prstGeom prst="line">
            <a:avLst/>
          </a:prstGeom>
          <a:ln w="3175" cmpd="sng">
            <a:solidFill>
              <a:schemeClr val="tx1"/>
            </a:solidFill>
            <a:prstDash val="dot"/>
            <a:tailEnd type="diamond" w="sm" len="sm"/>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833897" y="3119556"/>
            <a:ext cx="4054022" cy="27930"/>
          </a:xfrm>
          <a:prstGeom prst="line">
            <a:avLst/>
          </a:prstGeom>
          <a:ln w="3175" cmpd="sng">
            <a:solidFill>
              <a:schemeClr val="tx1"/>
            </a:solidFill>
            <a:prstDash val="dot"/>
            <a:tailEnd type="diamond" w="sm" len="sm"/>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59164" y="4841810"/>
            <a:ext cx="5816940" cy="0"/>
          </a:xfrm>
          <a:prstGeom prst="line">
            <a:avLst/>
          </a:prstGeom>
          <a:ln w="3175" cmpd="sng">
            <a:solidFill>
              <a:schemeClr val="tx1"/>
            </a:solidFill>
            <a:prstDash val="dot"/>
            <a:tailEnd type="diamond" w="sm" len="sm"/>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773380" y="4081173"/>
            <a:ext cx="4423117" cy="27930"/>
          </a:xfrm>
          <a:prstGeom prst="line">
            <a:avLst/>
          </a:prstGeom>
          <a:ln w="3175" cmpd="sng">
            <a:solidFill>
              <a:schemeClr val="tx1"/>
            </a:solidFill>
            <a:prstDash val="dot"/>
            <a:tailEnd type="diamond" w="sm" len="sm"/>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651569" y="983668"/>
            <a:ext cx="2136423" cy="0"/>
          </a:xfrm>
          <a:prstGeom prst="line">
            <a:avLst/>
          </a:prstGeom>
          <a:ln w="3175" cmpd="sng">
            <a:solidFill>
              <a:schemeClr val="tx1"/>
            </a:solidFill>
            <a:prstDash val="dot"/>
            <a:headEnd type="diamond" w="sm" len="sm"/>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7363951" y="4527674"/>
            <a:ext cx="1103310" cy="0"/>
          </a:xfrm>
          <a:prstGeom prst="line">
            <a:avLst/>
          </a:prstGeom>
          <a:ln w="3175" cmpd="sng">
            <a:solidFill>
              <a:schemeClr val="tx1"/>
            </a:solidFill>
            <a:prstDash val="dot"/>
            <a:headEnd type="diamond" w="sm" len="sm"/>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6910310" y="1855506"/>
            <a:ext cx="1531188" cy="369332"/>
          </a:xfrm>
          <a:prstGeom prst="rect">
            <a:avLst/>
          </a:prstGeom>
          <a:noFill/>
          <a:ln w="3175" cmpd="sng">
            <a:noFill/>
          </a:ln>
        </p:spPr>
        <p:txBody>
          <a:bodyPr wrap="none" rtlCol="0">
            <a:spAutoFit/>
          </a:bodyPr>
          <a:lstStyle/>
          <a:p>
            <a:r>
              <a:rPr lang="en-US" sz="1800" b="1" dirty="0">
                <a:solidFill>
                  <a:srgbClr val="00C000"/>
                </a:solidFill>
                <a:latin typeface="Helvetica Neue"/>
                <a:cs typeface="Helvetica Neue"/>
              </a:rPr>
              <a:t>Courageous</a:t>
            </a:r>
          </a:p>
        </p:txBody>
      </p:sp>
      <p:sp>
        <p:nvSpPr>
          <p:cNvPr id="31" name="TextBox 30"/>
          <p:cNvSpPr txBox="1"/>
          <p:nvPr/>
        </p:nvSpPr>
        <p:spPr>
          <a:xfrm>
            <a:off x="7886326" y="3198725"/>
            <a:ext cx="1261884" cy="369332"/>
          </a:xfrm>
          <a:prstGeom prst="rect">
            <a:avLst/>
          </a:prstGeom>
          <a:noFill/>
          <a:ln w="3175" cmpd="sng">
            <a:noFill/>
          </a:ln>
        </p:spPr>
        <p:txBody>
          <a:bodyPr wrap="none" rtlCol="0">
            <a:spAutoFit/>
          </a:bodyPr>
          <a:lstStyle/>
          <a:p>
            <a:r>
              <a:rPr lang="en-US" sz="1800" b="1" dirty="0">
                <a:solidFill>
                  <a:srgbClr val="00C000"/>
                </a:solidFill>
                <a:latin typeface="Helvetica Neue"/>
                <a:cs typeface="Helvetica Neue"/>
              </a:rPr>
              <a:t>Confident</a:t>
            </a:r>
          </a:p>
        </p:txBody>
      </p:sp>
      <p:cxnSp>
        <p:nvCxnSpPr>
          <p:cNvPr id="34" name="Straight Connector 33"/>
          <p:cNvCxnSpPr/>
          <p:nvPr/>
        </p:nvCxnSpPr>
        <p:spPr>
          <a:xfrm>
            <a:off x="7079510" y="3547195"/>
            <a:ext cx="1953344" cy="31304"/>
          </a:xfrm>
          <a:prstGeom prst="line">
            <a:avLst/>
          </a:prstGeom>
          <a:ln w="3175" cmpd="sng">
            <a:solidFill>
              <a:schemeClr val="tx1"/>
            </a:solidFill>
            <a:prstDash val="dot"/>
            <a:headEnd type="diamond" w="sm" len="sm"/>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6426889" y="2224283"/>
            <a:ext cx="1937738" cy="556"/>
          </a:xfrm>
          <a:prstGeom prst="line">
            <a:avLst/>
          </a:prstGeom>
          <a:ln w="3175" cmpd="sng">
            <a:solidFill>
              <a:schemeClr val="tx1"/>
            </a:solidFill>
            <a:prstDash val="dot"/>
            <a:headEnd type="diamond" w="sm" len="sm"/>
          </a:ln>
        </p:spPr>
        <p:style>
          <a:lnRef idx="2">
            <a:schemeClr val="accent1"/>
          </a:lnRef>
          <a:fillRef idx="0">
            <a:schemeClr val="accent1"/>
          </a:fillRef>
          <a:effectRef idx="1">
            <a:schemeClr val="accent1"/>
          </a:effectRef>
          <a:fontRef idx="minor">
            <a:schemeClr val="tx1"/>
          </a:fontRef>
        </p:style>
      </p:cxn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166" y="-165613"/>
            <a:ext cx="1005840" cy="1091701"/>
          </a:xfrm>
          <a:prstGeom prst="rect">
            <a:avLst/>
          </a:prstGeom>
        </p:spPr>
      </p:pic>
    </p:spTree>
    <p:extLst>
      <p:ext uri="{BB962C8B-B14F-4D97-AF65-F5344CB8AC3E}">
        <p14:creationId xmlns:p14="http://schemas.microsoft.com/office/powerpoint/2010/main" val="15148897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P spid="10" grpId="0"/>
      <p:bldP spid="11" grpId="0"/>
      <p:bldP spid="12"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3" name="Picture 2" descr="17.jpg"/>
          <p:cNvPicPr>
            <a:picLocks noChangeAspect="1"/>
          </p:cNvPicPr>
          <p:nvPr/>
        </p:nvPicPr>
        <p:blipFill rotWithShape="1">
          <a:blip r:embed="rId3">
            <a:alphaModFix/>
            <a:extLst>
              <a:ext uri="{28A0092B-C50C-407E-A947-70E740481C1C}">
                <a14:useLocalDpi xmlns:a14="http://schemas.microsoft.com/office/drawing/2010/main" val="0"/>
              </a:ext>
            </a:extLst>
          </a:blip>
          <a:srcRect t="52114"/>
          <a:stretch/>
        </p:blipFill>
        <p:spPr>
          <a:xfrm>
            <a:off x="0" y="2693604"/>
            <a:ext cx="9144000" cy="2462989"/>
          </a:xfrm>
          <a:prstGeom prst="rect">
            <a:avLst/>
          </a:prstGeom>
        </p:spPr>
      </p:pic>
      <p:sp>
        <p:nvSpPr>
          <p:cNvPr id="163" name="Shape 163"/>
          <p:cNvSpPr txBox="1">
            <a:spLocks noGrp="1"/>
          </p:cNvSpPr>
          <p:nvPr>
            <p:ph type="title"/>
          </p:nvPr>
        </p:nvSpPr>
        <p:spPr>
          <a:xfrm>
            <a:off x="1431253" y="12894"/>
            <a:ext cx="5673079" cy="566231"/>
          </a:xfrm>
          <a:prstGeom prst="rect">
            <a:avLst/>
          </a:prstGeom>
        </p:spPr>
        <p:txBody>
          <a:bodyPr lIns="91425" tIns="91425" rIns="91425" bIns="91425" anchor="b" anchorCtr="0">
            <a:noAutofit/>
          </a:bodyPr>
          <a:lstStyle/>
          <a:p>
            <a:pPr lvl="0">
              <a:lnSpc>
                <a:spcPct val="115000"/>
              </a:lnSpc>
              <a:spcBef>
                <a:spcPts val="0"/>
              </a:spcBef>
              <a:buClr>
                <a:schemeClr val="dk1"/>
              </a:buClr>
              <a:buSzPct val="30555"/>
              <a:buFont typeface="Arial"/>
              <a:buNone/>
            </a:pPr>
            <a:r>
              <a:rPr lang="en-US" sz="2800" dirty="0">
                <a:latin typeface="Helvetica Neue Medium"/>
                <a:cs typeface="Helvetica Neue Medium"/>
              </a:rPr>
              <a:t>Players Code of Conduct</a:t>
            </a:r>
            <a:endParaRPr lang="en" sz="2800" dirty="0">
              <a:latin typeface="Helvetica Neue Medium"/>
              <a:cs typeface="Helvetica Neue Medium"/>
            </a:endParaRPr>
          </a:p>
        </p:txBody>
      </p:sp>
      <p:sp>
        <p:nvSpPr>
          <p:cNvPr id="5" name="Rectangle 4"/>
          <p:cNvSpPr/>
          <p:nvPr/>
        </p:nvSpPr>
        <p:spPr>
          <a:xfrm rot="16200000">
            <a:off x="4351038" y="-1878398"/>
            <a:ext cx="441931" cy="9144003"/>
          </a:xfrm>
          <a:prstGeom prst="rect">
            <a:avLst/>
          </a:prstGeom>
          <a:gradFill flip="none" rotWithShape="1">
            <a:gsLst>
              <a:gs pos="53000">
                <a:srgbClr val="091547"/>
              </a:gs>
              <a:gs pos="0">
                <a:srgbClr val="091547">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Shape 164"/>
          <p:cNvSpPr txBox="1">
            <a:spLocks noGrp="1"/>
          </p:cNvSpPr>
          <p:nvPr>
            <p:ph type="body" idx="1"/>
          </p:nvPr>
        </p:nvSpPr>
        <p:spPr>
          <a:xfrm>
            <a:off x="307374" y="759801"/>
            <a:ext cx="6888435" cy="3725680"/>
          </a:xfrm>
          <a:prstGeom prst="rect">
            <a:avLst/>
          </a:prstGeom>
        </p:spPr>
        <p:txBody>
          <a:bodyPr lIns="91425" tIns="91425" rIns="91425" bIns="91425" anchor="t" anchorCtr="0">
            <a:noAutofit/>
          </a:bodyPr>
          <a:lstStyle/>
          <a:p>
            <a:pPr marL="457200">
              <a:lnSpc>
                <a:spcPct val="90000"/>
              </a:lnSpc>
              <a:spcAft>
                <a:spcPts val="900"/>
              </a:spcAft>
              <a:buSzPct val="100000"/>
            </a:pPr>
            <a:r>
              <a:rPr lang="en" sz="1800" dirty="0">
                <a:latin typeface="Helvetica Neue Light"/>
                <a:cs typeface="Helvetica Neue Light"/>
              </a:rPr>
              <a:t>Stay committed to the BSC style of play</a:t>
            </a:r>
          </a:p>
          <a:p>
            <a:pPr marL="457200">
              <a:lnSpc>
                <a:spcPct val="90000"/>
              </a:lnSpc>
              <a:spcAft>
                <a:spcPts val="900"/>
              </a:spcAft>
              <a:buSzPct val="100000"/>
            </a:pPr>
            <a:r>
              <a:rPr lang="en" sz="1800" dirty="0">
                <a:latin typeface="Helvetica Neue Light"/>
                <a:cs typeface="Helvetica Neue Light"/>
              </a:rPr>
              <a:t>Embody a </a:t>
            </a:r>
            <a:r>
              <a:rPr lang="en-US" sz="1800" dirty="0">
                <a:latin typeface="Helvetica Neue Light"/>
                <a:cs typeface="Helvetica Neue Light"/>
              </a:rPr>
              <a:t>confident mindset </a:t>
            </a:r>
            <a:r>
              <a:rPr lang="en" sz="1800" dirty="0">
                <a:latin typeface="Helvetica Neue Light"/>
                <a:cs typeface="Helvetica Neue Light"/>
              </a:rPr>
              <a:t>in all activities </a:t>
            </a:r>
          </a:p>
          <a:p>
            <a:pPr marL="457200">
              <a:lnSpc>
                <a:spcPct val="90000"/>
              </a:lnSpc>
              <a:spcAft>
                <a:spcPts val="900"/>
              </a:spcAft>
              <a:buSzPct val="100000"/>
            </a:pPr>
            <a:r>
              <a:rPr lang="en" sz="1800" dirty="0">
                <a:latin typeface="Helvetica Neue Light"/>
                <a:cs typeface="Helvetica Neue Light"/>
              </a:rPr>
              <a:t>Be respectful and professional on and off the field at all times</a:t>
            </a:r>
          </a:p>
          <a:p>
            <a:pPr marL="457200">
              <a:lnSpc>
                <a:spcPct val="90000"/>
              </a:lnSpc>
              <a:spcAft>
                <a:spcPts val="900"/>
              </a:spcAft>
              <a:buSzPct val="100000"/>
            </a:pPr>
            <a:r>
              <a:rPr lang="en" sz="1800" dirty="0">
                <a:latin typeface="Helvetica Neue Light"/>
                <a:cs typeface="Helvetica Neue Light"/>
              </a:rPr>
              <a:t>Maintain a high level of fitness and nutrition</a:t>
            </a:r>
          </a:p>
          <a:p>
            <a:pPr marL="457200">
              <a:lnSpc>
                <a:spcPct val="90000"/>
              </a:lnSpc>
              <a:buSzPct val="100000"/>
            </a:pPr>
            <a:r>
              <a:rPr lang="en-US" sz="1800" dirty="0">
                <a:latin typeface="Helvetica Neue Light"/>
                <a:cs typeface="Helvetica Neue Light"/>
              </a:rPr>
              <a:t>Commit to year-long playing calendar</a:t>
            </a:r>
          </a:p>
          <a:p>
            <a:pPr marL="457200">
              <a:lnSpc>
                <a:spcPct val="90000"/>
              </a:lnSpc>
              <a:buSzPct val="100000"/>
            </a:pPr>
            <a:r>
              <a:rPr lang="en-US" sz="1800" dirty="0">
                <a:latin typeface="Helvetica Neue Light"/>
                <a:cs typeface="Helvetica Neue Light"/>
              </a:rPr>
              <a:t>Display positive attitude</a:t>
            </a:r>
          </a:p>
          <a:p>
            <a:pPr marL="457200">
              <a:lnSpc>
                <a:spcPct val="90000"/>
              </a:lnSpc>
              <a:buSzPct val="100000"/>
            </a:pPr>
            <a:endParaRPr lang="en-US" sz="1800" dirty="0">
              <a:latin typeface="Helvetica Neue Light"/>
              <a:cs typeface="Helvetica Neue Light"/>
            </a:endParaRPr>
          </a:p>
          <a:p>
            <a:pPr marL="457200">
              <a:lnSpc>
                <a:spcPct val="90000"/>
              </a:lnSpc>
              <a:spcAft>
                <a:spcPts val="900"/>
              </a:spcAft>
              <a:buSzPct val="100000"/>
            </a:pPr>
            <a:endParaRPr lang="en" sz="1800" dirty="0">
              <a:latin typeface="Helvetica Neue Light"/>
              <a:cs typeface="Helvetica Neue Light"/>
            </a:endParaRPr>
          </a:p>
          <a:p>
            <a:pPr marL="457200" lvl="0" indent="-342900" rtl="0">
              <a:lnSpc>
                <a:spcPct val="90000"/>
              </a:lnSpc>
              <a:spcBef>
                <a:spcPts val="0"/>
              </a:spcBef>
              <a:spcAft>
                <a:spcPts val="900"/>
              </a:spcAft>
              <a:buSzPct val="100000"/>
            </a:pPr>
            <a:endParaRPr lang="en" sz="1800" dirty="0">
              <a:latin typeface="Helvetica Neue Light"/>
              <a:cs typeface="Helvetica Neue Ligh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166" y="-165613"/>
            <a:ext cx="1005840" cy="1091701"/>
          </a:xfrm>
          <a:prstGeom prst="rect">
            <a:avLst/>
          </a:prstGeom>
        </p:spPr>
      </p:pic>
    </p:spTree>
    <p:extLst>
      <p:ext uri="{BB962C8B-B14F-4D97-AF65-F5344CB8AC3E}">
        <p14:creationId xmlns:p14="http://schemas.microsoft.com/office/powerpoint/2010/main" val="28824856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3594100" cy="5143500"/>
          </a:xfrm>
          <a:prstGeom prst="rect">
            <a:avLst/>
          </a:prstGeom>
        </p:spPr>
      </p:pic>
      <p:sp>
        <p:nvSpPr>
          <p:cNvPr id="170" name="Shape 170"/>
          <p:cNvSpPr txBox="1">
            <a:spLocks noGrp="1"/>
          </p:cNvSpPr>
          <p:nvPr>
            <p:ph type="body" idx="1"/>
          </p:nvPr>
        </p:nvSpPr>
        <p:spPr>
          <a:xfrm>
            <a:off x="3885964" y="849791"/>
            <a:ext cx="5258036" cy="3072918"/>
          </a:xfrm>
          <a:prstGeom prst="rect">
            <a:avLst/>
          </a:prstGeom>
        </p:spPr>
        <p:txBody>
          <a:bodyPr lIns="91425" tIns="91425" rIns="91425" bIns="91425" anchor="t" anchorCtr="0">
            <a:noAutofit/>
          </a:bodyPr>
          <a:lstStyle/>
          <a:p>
            <a:pPr indent="0" rtl="0">
              <a:spcBef>
                <a:spcPts val="0"/>
              </a:spcBef>
              <a:spcAft>
                <a:spcPts val="900"/>
              </a:spcAft>
              <a:buNone/>
            </a:pPr>
            <a:r>
              <a:rPr lang="en" sz="1800" dirty="0">
                <a:latin typeface="Helvetica Neue Light"/>
                <a:cs typeface="Helvetica Neue Light"/>
              </a:rPr>
              <a:t>Parents are a key element in the Bethesda Soccer Club and their support of the club is</a:t>
            </a:r>
            <a:r>
              <a:rPr lang="en-US" sz="1800" dirty="0">
                <a:latin typeface="Helvetica Neue Light"/>
                <a:cs typeface="Helvetica Neue Light"/>
              </a:rPr>
              <a:t>   </a:t>
            </a:r>
            <a:r>
              <a:rPr lang="en" sz="1800" dirty="0">
                <a:latin typeface="Helvetica Neue Light"/>
                <a:cs typeface="Helvetica Neue Light"/>
              </a:rPr>
              <a:t>essential. Parents are expected to:</a:t>
            </a:r>
          </a:p>
          <a:p>
            <a:pPr marL="742950" indent="-285750">
              <a:spcAft>
                <a:spcPts val="900"/>
              </a:spcAft>
              <a:buSzPct val="100000"/>
            </a:pPr>
            <a:r>
              <a:rPr lang="en" sz="1800" dirty="0">
                <a:latin typeface="Helvetica Neue Light"/>
                <a:cs typeface="Helvetica Neue Light"/>
              </a:rPr>
              <a:t>Commit to positive sideline behavior</a:t>
            </a:r>
            <a:endParaRPr lang="en-US" sz="1800" dirty="0">
              <a:latin typeface="Helvetica Neue Light"/>
              <a:cs typeface="Helvetica Neue Light"/>
            </a:endParaRPr>
          </a:p>
          <a:p>
            <a:pPr marL="742950" indent="-285750">
              <a:spcAft>
                <a:spcPts val="900"/>
              </a:spcAft>
              <a:buSzPct val="100000"/>
            </a:pPr>
            <a:r>
              <a:rPr lang="en" sz="1800" dirty="0">
                <a:latin typeface="Helvetica Neue Light"/>
                <a:cs typeface="Helvetica Neue Light"/>
              </a:rPr>
              <a:t>Provide positive encouragement </a:t>
            </a:r>
            <a:r>
              <a:rPr lang="en-US" sz="1800" dirty="0">
                <a:latin typeface="Helvetica Neue Light"/>
                <a:cs typeface="Helvetica Neue Light"/>
              </a:rPr>
              <a:t>w</a:t>
            </a:r>
            <a:r>
              <a:rPr lang="en" sz="1800" dirty="0">
                <a:latin typeface="Helvetica Neue Light"/>
                <a:cs typeface="Helvetica Neue Light"/>
              </a:rPr>
              <a:t>ithout attempting to coach players</a:t>
            </a:r>
            <a:endParaRPr lang="en-US" sz="1800" dirty="0">
              <a:latin typeface="Helvetica Neue Light"/>
              <a:cs typeface="Helvetica Neue Light"/>
            </a:endParaRPr>
          </a:p>
          <a:p>
            <a:pPr marL="742950" indent="-285750">
              <a:spcAft>
                <a:spcPts val="900"/>
              </a:spcAft>
              <a:buSzPct val="100000"/>
            </a:pPr>
            <a:r>
              <a:rPr lang="en" sz="1800" dirty="0">
                <a:latin typeface="Helvetica Neue Light"/>
                <a:cs typeface="Helvetica Neue Light"/>
              </a:rPr>
              <a:t>Not contact coaches until after </a:t>
            </a:r>
            <a:r>
              <a:rPr lang="en-US" sz="1800" dirty="0">
                <a:latin typeface="Helvetica Neue Light"/>
                <a:cs typeface="Helvetica Neue Light"/>
              </a:rPr>
              <a:t>48</a:t>
            </a:r>
            <a:r>
              <a:rPr lang="en" sz="1800" dirty="0">
                <a:latin typeface="Helvetica Neue Light"/>
                <a:cs typeface="Helvetica Neue Light"/>
              </a:rPr>
              <a:t> hours from the time of the game</a:t>
            </a:r>
            <a:endParaRPr lang="en-US" sz="1800" dirty="0">
              <a:latin typeface="Helvetica Neue Light"/>
              <a:cs typeface="Helvetica Neue Light"/>
            </a:endParaRPr>
          </a:p>
          <a:p>
            <a:pPr marL="742950" indent="-285750">
              <a:spcAft>
                <a:spcPts val="900"/>
              </a:spcAft>
              <a:buSzPct val="100000"/>
            </a:pPr>
            <a:r>
              <a:rPr lang="en-US" sz="1800" dirty="0">
                <a:latin typeface="Helvetica Neue Light"/>
                <a:cs typeface="Helvetica Neue Light"/>
              </a:rPr>
              <a:t>We recommend parents to ‘Drop Off’ their children at practice.</a:t>
            </a:r>
            <a:endParaRPr lang="en" sz="1800" dirty="0">
              <a:latin typeface="Helvetica Neue Light"/>
              <a:cs typeface="Helvetica Neue Light"/>
            </a:endParaRPr>
          </a:p>
        </p:txBody>
      </p:sp>
      <p:sp>
        <p:nvSpPr>
          <p:cNvPr id="5" name="Rectangle 4"/>
          <p:cNvSpPr/>
          <p:nvPr/>
        </p:nvSpPr>
        <p:spPr>
          <a:xfrm>
            <a:off x="3373136" y="0"/>
            <a:ext cx="441931" cy="5143500"/>
          </a:xfrm>
          <a:prstGeom prst="rect">
            <a:avLst/>
          </a:prstGeom>
          <a:gradFill flip="none" rotWithShape="1">
            <a:gsLst>
              <a:gs pos="53000">
                <a:srgbClr val="091547"/>
              </a:gs>
              <a:gs pos="0">
                <a:srgbClr val="091547">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Shape 169"/>
          <p:cNvSpPr txBox="1">
            <a:spLocks noGrp="1"/>
          </p:cNvSpPr>
          <p:nvPr>
            <p:ph type="title"/>
          </p:nvPr>
        </p:nvSpPr>
        <p:spPr>
          <a:xfrm>
            <a:off x="3815065" y="0"/>
            <a:ext cx="5549900" cy="857250"/>
          </a:xfrm>
          <a:prstGeom prst="rect">
            <a:avLst/>
          </a:prstGeom>
        </p:spPr>
        <p:txBody>
          <a:bodyPr lIns="91425" tIns="91425" rIns="91425" bIns="91425" anchor="t" anchorCtr="0">
            <a:noAutofit/>
          </a:bodyPr>
          <a:lstStyle/>
          <a:p>
            <a:pPr>
              <a:spcBef>
                <a:spcPts val="0"/>
              </a:spcBef>
              <a:buNone/>
            </a:pPr>
            <a:r>
              <a:rPr lang="en-US" sz="2800" dirty="0">
                <a:latin typeface="Helvetica Neue Medium"/>
                <a:cs typeface="Helvetica Neue Medium"/>
              </a:rPr>
              <a:t>Parents Code of Conduct</a:t>
            </a:r>
            <a:endParaRPr lang="en" sz="2800" dirty="0">
              <a:latin typeface="Helvetica Neue Medium"/>
              <a:cs typeface="Helvetica Neue Medium"/>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7095" y="4069693"/>
            <a:ext cx="1005840" cy="1091701"/>
          </a:xfrm>
          <a:prstGeom prst="rect">
            <a:avLst/>
          </a:prstGeom>
        </p:spPr>
      </p:pic>
    </p:spTree>
    <p:extLst>
      <p:ext uri="{BB962C8B-B14F-4D97-AF65-F5344CB8AC3E}">
        <p14:creationId xmlns:p14="http://schemas.microsoft.com/office/powerpoint/2010/main" val="318745871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2"/>
          <p:cNvSpPr>
            <a:spLocks/>
          </p:cNvSpPr>
          <p:nvPr/>
        </p:nvSpPr>
        <p:spPr bwMode="auto">
          <a:xfrm>
            <a:off x="322782" y="1190891"/>
            <a:ext cx="8077419" cy="297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60729" indent="-160729" defTabSz="409554" eaLnBrk="1">
              <a:spcAft>
                <a:spcPts val="600"/>
              </a:spcAft>
              <a:buSzPct val="50000"/>
              <a:buFontTx/>
              <a:buChar char="•"/>
              <a:defRPr/>
            </a:pPr>
            <a:endParaRPr lang="en-US" sz="1200" dirty="0">
              <a:solidFill>
                <a:schemeClr val="bg1"/>
              </a:solidFill>
              <a:latin typeface="Helvetica Neue"/>
              <a:cs typeface="Helvetica Neue"/>
              <a:sym typeface="Helvetica Neue Light" charset="0"/>
            </a:endParaRPr>
          </a:p>
        </p:txBody>
      </p:sp>
      <p:sp>
        <p:nvSpPr>
          <p:cNvPr id="15363" name="AutoShape 3"/>
          <p:cNvSpPr>
            <a:spLocks/>
          </p:cNvSpPr>
          <p:nvPr/>
        </p:nvSpPr>
        <p:spPr bwMode="auto">
          <a:xfrm>
            <a:off x="228600" y="807212"/>
            <a:ext cx="7835900" cy="26789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eaLnBrk="1"/>
            <a:r>
              <a:rPr lang="en-US" sz="800" b="1" dirty="0">
                <a:solidFill>
                  <a:srgbClr val="FFFFFF"/>
                </a:solidFill>
                <a:latin typeface="Helvetica Neue" charset="0"/>
                <a:cs typeface="Helvetica Neue" charset="0"/>
                <a:sym typeface="Helvetica Neue Thin" charset="0"/>
              </a:rPr>
              <a:t>:</a:t>
            </a:r>
            <a:endParaRPr lang="en-US" sz="800" dirty="0">
              <a:solidFill>
                <a:srgbClr val="FFFFFF"/>
              </a:solidFill>
              <a:latin typeface="Helvetica Neue" charset="0"/>
              <a:cs typeface="Helvetica Neue" charset="0"/>
            </a:endParaRPr>
          </a:p>
        </p:txBody>
      </p:sp>
      <p:sp>
        <p:nvSpPr>
          <p:cNvPr id="15365" name="AutoShape 5"/>
          <p:cNvSpPr>
            <a:spLocks/>
          </p:cNvSpPr>
          <p:nvPr/>
        </p:nvSpPr>
        <p:spPr bwMode="auto">
          <a:xfrm>
            <a:off x="339725" y="3227785"/>
            <a:ext cx="6019800" cy="190857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60338" indent="-160338" eaLnBrk="1">
              <a:spcBef>
                <a:spcPts val="850"/>
              </a:spcBef>
              <a:buSzPct val="50000"/>
            </a:pPr>
            <a:endParaRPr lang="en-US" sz="800">
              <a:latin typeface="Helvetica Neue" charset="0"/>
              <a:cs typeface="Helvetica Neue" charset="0"/>
              <a:sym typeface="Helvetica Neue Light" charset="0"/>
            </a:endParaRPr>
          </a:p>
          <a:p>
            <a:pPr marL="160338" indent="-160338" eaLnBrk="1">
              <a:spcBef>
                <a:spcPts val="850"/>
              </a:spcBef>
              <a:buSzPct val="50000"/>
              <a:buFontTx/>
              <a:buChar char="•"/>
            </a:pPr>
            <a:endParaRPr lang="en-US" sz="800">
              <a:latin typeface="Helvetica Neue" charset="0"/>
              <a:cs typeface="Helvetica Neue" charset="0"/>
              <a:sym typeface="Helvetica Neue Light" charset="0"/>
            </a:endParaRPr>
          </a:p>
          <a:p>
            <a:pPr marL="160338" indent="-160338" eaLnBrk="1">
              <a:spcBef>
                <a:spcPts val="850"/>
              </a:spcBef>
              <a:buSzPct val="50000"/>
              <a:buFontTx/>
              <a:buChar char="•"/>
            </a:pPr>
            <a:endParaRPr lang="en-US" sz="800">
              <a:latin typeface="Helvetica Neue" charset="0"/>
              <a:cs typeface="Helvetica Neue" charset="0"/>
              <a:sym typeface="Helvetica Neue Light" charset="0"/>
            </a:endParaRPr>
          </a:p>
          <a:p>
            <a:pPr marL="160338" indent="-160338" eaLnBrk="1">
              <a:spcBef>
                <a:spcPts val="850"/>
              </a:spcBef>
              <a:buSzPct val="50000"/>
              <a:buFontTx/>
              <a:buChar char="•"/>
            </a:pPr>
            <a:endParaRPr lang="en-US" sz="800">
              <a:latin typeface="Helvetica Neue" charset="0"/>
              <a:cs typeface="Helvetica Neue" charset="0"/>
              <a:sym typeface="Helvetica Neue Light" charset="0"/>
            </a:endParaRPr>
          </a:p>
          <a:p>
            <a:pPr marL="160338" indent="-160338" eaLnBrk="1">
              <a:spcBef>
                <a:spcPts val="850"/>
              </a:spcBef>
              <a:buSzPct val="50000"/>
            </a:pPr>
            <a:endParaRPr lang="en-US" sz="800">
              <a:latin typeface="Helvetica Neue" charset="0"/>
              <a:cs typeface="Helvetica Neue" charset="0"/>
              <a:sym typeface="Helvetica Neue Light" charset="0"/>
            </a:endParaRPr>
          </a:p>
          <a:p>
            <a:pPr marL="160338" indent="-160338" eaLnBrk="1">
              <a:spcBef>
                <a:spcPts val="850"/>
              </a:spcBef>
              <a:buSzPct val="50000"/>
              <a:buFontTx/>
              <a:buChar char="•"/>
            </a:pPr>
            <a:endParaRPr lang="en-US" sz="800">
              <a:latin typeface="Helvetica Neue" charset="0"/>
              <a:cs typeface="Helvetica Neue" charset="0"/>
              <a:sym typeface="Helvetica Neue Light" charset="0"/>
            </a:endParaRPr>
          </a:p>
          <a:p>
            <a:pPr marL="160338" indent="-160338" eaLnBrk="1">
              <a:spcBef>
                <a:spcPts val="850"/>
              </a:spcBef>
              <a:buSzPct val="50000"/>
              <a:buFontTx/>
              <a:buChar char="•"/>
            </a:pPr>
            <a:endParaRPr lang="en-US" sz="800">
              <a:latin typeface="Helvetica Neue" charset="0"/>
              <a:cs typeface="Helvetica Neue" charset="0"/>
            </a:endParaRPr>
          </a:p>
        </p:txBody>
      </p:sp>
      <p:sp>
        <p:nvSpPr>
          <p:cNvPr id="15366" name="AutoShape 6"/>
          <p:cNvSpPr>
            <a:spLocks/>
          </p:cNvSpPr>
          <p:nvPr/>
        </p:nvSpPr>
        <p:spPr bwMode="auto">
          <a:xfrm>
            <a:off x="231775" y="2972991"/>
            <a:ext cx="7835900" cy="26908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endParaRPr lang="en-US"/>
          </a:p>
        </p:txBody>
      </p:sp>
      <p:sp>
        <p:nvSpPr>
          <p:cNvPr id="15" name="Title 1"/>
          <p:cNvSpPr>
            <a:spLocks noGrp="1"/>
          </p:cNvSpPr>
          <p:nvPr>
            <p:ph type="title"/>
          </p:nvPr>
        </p:nvSpPr>
        <p:spPr>
          <a:xfrm>
            <a:off x="1370365" y="77359"/>
            <a:ext cx="6351890" cy="346502"/>
          </a:xfrm>
        </p:spPr>
        <p:txBody>
          <a:bodyPr>
            <a:noAutofit/>
          </a:bodyPr>
          <a:lstStyle/>
          <a:p>
            <a:r>
              <a:rPr lang="en-US" dirty="0">
                <a:solidFill>
                  <a:schemeClr val="tx1"/>
                </a:solidFill>
              </a:rPr>
              <a:t>Inclement Weather Policies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166" y="-165613"/>
            <a:ext cx="1005840" cy="1091701"/>
          </a:xfrm>
          <a:prstGeom prst="rect">
            <a:avLst/>
          </a:prstGeom>
        </p:spPr>
      </p:pic>
      <p:sp>
        <p:nvSpPr>
          <p:cNvPr id="2" name="Rectangle 1"/>
          <p:cNvSpPr/>
          <p:nvPr/>
        </p:nvSpPr>
        <p:spPr>
          <a:xfrm>
            <a:off x="849086" y="1190891"/>
            <a:ext cx="6008914" cy="3416320"/>
          </a:xfrm>
          <a:prstGeom prst="rect">
            <a:avLst/>
          </a:prstGeom>
        </p:spPr>
        <p:txBody>
          <a:bodyPr wrap="square">
            <a:spAutoFit/>
          </a:bodyPr>
          <a:lstStyle/>
          <a:p>
            <a:pPr marL="285750" indent="-285750">
              <a:buFont typeface="Arial" panose="020B0604020202020204" pitchFamily="34" charset="0"/>
              <a:buChar char="•"/>
            </a:pPr>
            <a:r>
              <a:rPr lang="en-US" dirty="0">
                <a:solidFill>
                  <a:schemeClr val="bg1"/>
                </a:solidFill>
              </a:rPr>
              <a:t>Information on cancellations, delays, or rescheduling will be available via </a:t>
            </a:r>
            <a:r>
              <a:rPr lang="en-US" dirty="0" err="1">
                <a:solidFill>
                  <a:schemeClr val="bg1"/>
                </a:solidFill>
              </a:rPr>
              <a:t>TeamSnap</a:t>
            </a:r>
            <a:r>
              <a:rPr lang="en-US" dirty="0">
                <a:solidFill>
                  <a:schemeClr val="bg1"/>
                </a:solidFill>
              </a:rPr>
              <a:t> and the BSC website</a:t>
            </a:r>
          </a:p>
          <a:p>
            <a:pPr marL="742950" lvl="1" indent="-285750">
              <a:buFont typeface="Arial" panose="020B0604020202020204" pitchFamily="34" charset="0"/>
              <a:buChar char="•"/>
            </a:pPr>
            <a:r>
              <a:rPr lang="en-US" dirty="0">
                <a:solidFill>
                  <a:schemeClr val="bg1"/>
                </a:solidFill>
              </a:rPr>
              <a:t>No news is good news!</a:t>
            </a:r>
          </a:p>
          <a:p>
            <a:pPr marL="285750" indent="-285750">
              <a:buFont typeface="Arial" panose="020B0604020202020204" pitchFamily="34" charset="0"/>
              <a:buChar char="•"/>
            </a:pPr>
            <a:r>
              <a:rPr lang="en-US" dirty="0">
                <a:solidFill>
                  <a:schemeClr val="bg1"/>
                </a:solidFill>
              </a:rPr>
              <a:t>Excessive Cold</a:t>
            </a:r>
          </a:p>
          <a:p>
            <a:pPr lvl="1"/>
            <a:r>
              <a:rPr lang="en-US" dirty="0">
                <a:solidFill>
                  <a:schemeClr val="bg1"/>
                </a:solidFill>
              </a:rPr>
              <a:t>Wind chill below 25 degrees</a:t>
            </a:r>
          </a:p>
          <a:p>
            <a:pPr marL="285750" indent="-285750">
              <a:buFont typeface="Arial" panose="020B0604020202020204" pitchFamily="34" charset="0"/>
              <a:buChar char="•"/>
            </a:pPr>
            <a:r>
              <a:rPr lang="en-US" dirty="0">
                <a:solidFill>
                  <a:schemeClr val="bg1"/>
                </a:solidFill>
              </a:rPr>
              <a:t>Excessive Heat</a:t>
            </a:r>
          </a:p>
          <a:p>
            <a:pPr lvl="1"/>
            <a:r>
              <a:rPr lang="en-US" dirty="0">
                <a:solidFill>
                  <a:schemeClr val="bg1"/>
                </a:solidFill>
              </a:rPr>
              <a:t>Wet Bulb Globe Temperature over 92</a:t>
            </a:r>
          </a:p>
          <a:p>
            <a:pPr marL="285750" indent="-285750">
              <a:buFont typeface="Arial" panose="020B0604020202020204" pitchFamily="34" charset="0"/>
              <a:buChar char="•"/>
            </a:pPr>
            <a:r>
              <a:rPr lang="en-US" dirty="0">
                <a:solidFill>
                  <a:schemeClr val="bg1"/>
                </a:solidFill>
              </a:rPr>
              <a:t>Rain</a:t>
            </a:r>
          </a:p>
          <a:p>
            <a:pPr lvl="1"/>
            <a:r>
              <a:rPr lang="en-US" dirty="0">
                <a:solidFill>
                  <a:schemeClr val="bg1"/>
                </a:solidFill>
              </a:rPr>
              <a:t>Coaches decision/facility policy</a:t>
            </a:r>
          </a:p>
          <a:p>
            <a:pPr marL="285750" indent="-285750">
              <a:buFont typeface="Arial" panose="020B0604020202020204" pitchFamily="34" charset="0"/>
              <a:buChar char="•"/>
            </a:pPr>
            <a:r>
              <a:rPr lang="en-US" dirty="0">
                <a:solidFill>
                  <a:schemeClr val="bg1"/>
                </a:solidFill>
              </a:rPr>
              <a:t>Lightning</a:t>
            </a:r>
          </a:p>
          <a:p>
            <a:pPr lvl="1"/>
            <a:r>
              <a:rPr lang="en-US" dirty="0">
                <a:solidFill>
                  <a:schemeClr val="bg1"/>
                </a:solidFill>
              </a:rPr>
              <a:t>Immediately vacate the field. Return 30 minutes after last strike or boom</a:t>
            </a:r>
          </a:p>
        </p:txBody>
      </p:sp>
    </p:spTree>
    <p:extLst>
      <p:ext uri="{BB962C8B-B14F-4D97-AF65-F5344CB8AC3E}">
        <p14:creationId xmlns:p14="http://schemas.microsoft.com/office/powerpoint/2010/main" val="143325030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2"/>
          <p:cNvSpPr>
            <a:spLocks/>
          </p:cNvSpPr>
          <p:nvPr/>
        </p:nvSpPr>
        <p:spPr bwMode="auto">
          <a:xfrm>
            <a:off x="322782" y="1190891"/>
            <a:ext cx="8077419" cy="297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60729" indent="-160729" defTabSz="409554" eaLnBrk="1">
              <a:spcAft>
                <a:spcPts val="600"/>
              </a:spcAft>
              <a:buSzPct val="50000"/>
              <a:buFontTx/>
              <a:buChar char="•"/>
              <a:defRPr/>
            </a:pPr>
            <a:endParaRPr lang="en-US" sz="1200" dirty="0">
              <a:solidFill>
                <a:schemeClr val="bg1"/>
              </a:solidFill>
              <a:latin typeface="Helvetica Neue"/>
              <a:cs typeface="Helvetica Neue"/>
              <a:sym typeface="Helvetica Neue Light" charset="0"/>
            </a:endParaRPr>
          </a:p>
        </p:txBody>
      </p:sp>
      <p:sp>
        <p:nvSpPr>
          <p:cNvPr id="15363" name="AutoShape 3"/>
          <p:cNvSpPr>
            <a:spLocks/>
          </p:cNvSpPr>
          <p:nvPr/>
        </p:nvSpPr>
        <p:spPr bwMode="auto">
          <a:xfrm>
            <a:off x="228600" y="807212"/>
            <a:ext cx="7835900" cy="26789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eaLnBrk="1"/>
            <a:r>
              <a:rPr lang="en-US" sz="800" b="1" dirty="0">
                <a:solidFill>
                  <a:srgbClr val="FFFFFF"/>
                </a:solidFill>
                <a:latin typeface="Helvetica Neue" charset="0"/>
                <a:cs typeface="Helvetica Neue" charset="0"/>
                <a:sym typeface="Helvetica Neue Thin" charset="0"/>
              </a:rPr>
              <a:t>:</a:t>
            </a:r>
            <a:endParaRPr lang="en-US" sz="800" dirty="0">
              <a:solidFill>
                <a:srgbClr val="FFFFFF"/>
              </a:solidFill>
              <a:latin typeface="Helvetica Neue" charset="0"/>
              <a:cs typeface="Helvetica Neue" charset="0"/>
            </a:endParaRPr>
          </a:p>
        </p:txBody>
      </p:sp>
      <p:sp>
        <p:nvSpPr>
          <p:cNvPr id="15365" name="AutoShape 5"/>
          <p:cNvSpPr>
            <a:spLocks/>
          </p:cNvSpPr>
          <p:nvPr/>
        </p:nvSpPr>
        <p:spPr bwMode="auto">
          <a:xfrm>
            <a:off x="339725" y="3227785"/>
            <a:ext cx="6019800" cy="190857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60338" indent="-160338" eaLnBrk="1">
              <a:spcBef>
                <a:spcPts val="850"/>
              </a:spcBef>
              <a:buSzPct val="50000"/>
            </a:pPr>
            <a:endParaRPr lang="en-US" sz="800">
              <a:latin typeface="Helvetica Neue" charset="0"/>
              <a:cs typeface="Helvetica Neue" charset="0"/>
              <a:sym typeface="Helvetica Neue Light" charset="0"/>
            </a:endParaRPr>
          </a:p>
          <a:p>
            <a:pPr marL="160338" indent="-160338" eaLnBrk="1">
              <a:spcBef>
                <a:spcPts val="850"/>
              </a:spcBef>
              <a:buSzPct val="50000"/>
              <a:buFontTx/>
              <a:buChar char="•"/>
            </a:pPr>
            <a:endParaRPr lang="en-US" sz="800">
              <a:latin typeface="Helvetica Neue" charset="0"/>
              <a:cs typeface="Helvetica Neue" charset="0"/>
              <a:sym typeface="Helvetica Neue Light" charset="0"/>
            </a:endParaRPr>
          </a:p>
          <a:p>
            <a:pPr marL="160338" indent="-160338" eaLnBrk="1">
              <a:spcBef>
                <a:spcPts val="850"/>
              </a:spcBef>
              <a:buSzPct val="50000"/>
              <a:buFontTx/>
              <a:buChar char="•"/>
            </a:pPr>
            <a:endParaRPr lang="en-US" sz="800">
              <a:latin typeface="Helvetica Neue" charset="0"/>
              <a:cs typeface="Helvetica Neue" charset="0"/>
              <a:sym typeface="Helvetica Neue Light" charset="0"/>
            </a:endParaRPr>
          </a:p>
          <a:p>
            <a:pPr marL="160338" indent="-160338" eaLnBrk="1">
              <a:spcBef>
                <a:spcPts val="850"/>
              </a:spcBef>
              <a:buSzPct val="50000"/>
              <a:buFontTx/>
              <a:buChar char="•"/>
            </a:pPr>
            <a:endParaRPr lang="en-US" sz="800">
              <a:latin typeface="Helvetica Neue" charset="0"/>
              <a:cs typeface="Helvetica Neue" charset="0"/>
              <a:sym typeface="Helvetica Neue Light" charset="0"/>
            </a:endParaRPr>
          </a:p>
          <a:p>
            <a:pPr marL="160338" indent="-160338" eaLnBrk="1">
              <a:spcBef>
                <a:spcPts val="850"/>
              </a:spcBef>
              <a:buSzPct val="50000"/>
            </a:pPr>
            <a:endParaRPr lang="en-US" sz="800">
              <a:latin typeface="Helvetica Neue" charset="0"/>
              <a:cs typeface="Helvetica Neue" charset="0"/>
              <a:sym typeface="Helvetica Neue Light" charset="0"/>
            </a:endParaRPr>
          </a:p>
          <a:p>
            <a:pPr marL="160338" indent="-160338" eaLnBrk="1">
              <a:spcBef>
                <a:spcPts val="850"/>
              </a:spcBef>
              <a:buSzPct val="50000"/>
              <a:buFontTx/>
              <a:buChar char="•"/>
            </a:pPr>
            <a:endParaRPr lang="en-US" sz="800">
              <a:latin typeface="Helvetica Neue" charset="0"/>
              <a:cs typeface="Helvetica Neue" charset="0"/>
              <a:sym typeface="Helvetica Neue Light" charset="0"/>
            </a:endParaRPr>
          </a:p>
          <a:p>
            <a:pPr marL="160338" indent="-160338" eaLnBrk="1">
              <a:spcBef>
                <a:spcPts val="850"/>
              </a:spcBef>
              <a:buSzPct val="50000"/>
              <a:buFontTx/>
              <a:buChar char="•"/>
            </a:pPr>
            <a:endParaRPr lang="en-US" sz="800">
              <a:latin typeface="Helvetica Neue" charset="0"/>
              <a:cs typeface="Helvetica Neue" charset="0"/>
            </a:endParaRPr>
          </a:p>
        </p:txBody>
      </p:sp>
      <p:sp>
        <p:nvSpPr>
          <p:cNvPr id="15366" name="AutoShape 6"/>
          <p:cNvSpPr>
            <a:spLocks/>
          </p:cNvSpPr>
          <p:nvPr/>
        </p:nvSpPr>
        <p:spPr bwMode="auto">
          <a:xfrm>
            <a:off x="231775" y="2972991"/>
            <a:ext cx="7835900" cy="26908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endParaRPr lang="en-US"/>
          </a:p>
        </p:txBody>
      </p:sp>
      <p:sp>
        <p:nvSpPr>
          <p:cNvPr id="15" name="Title 1"/>
          <p:cNvSpPr>
            <a:spLocks noGrp="1"/>
          </p:cNvSpPr>
          <p:nvPr>
            <p:ph type="title"/>
          </p:nvPr>
        </p:nvSpPr>
        <p:spPr>
          <a:xfrm>
            <a:off x="1370365" y="77359"/>
            <a:ext cx="6351890" cy="346502"/>
          </a:xfrm>
        </p:spPr>
        <p:txBody>
          <a:bodyPr>
            <a:noAutofit/>
          </a:bodyPr>
          <a:lstStyle/>
          <a:p>
            <a:r>
              <a:rPr lang="en-US" dirty="0">
                <a:solidFill>
                  <a:schemeClr val="tx1"/>
                </a:solidFill>
              </a:rPr>
              <a:t>Fields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166" y="-165613"/>
            <a:ext cx="1005840" cy="1091701"/>
          </a:xfrm>
          <a:prstGeom prst="rect">
            <a:avLst/>
          </a:prstGeom>
        </p:spPr>
      </p:pic>
      <p:sp>
        <p:nvSpPr>
          <p:cNvPr id="2" name="Rectangle 1"/>
          <p:cNvSpPr/>
          <p:nvPr/>
        </p:nvSpPr>
        <p:spPr>
          <a:xfrm>
            <a:off x="849086" y="1190891"/>
            <a:ext cx="6008914" cy="369332"/>
          </a:xfrm>
          <a:prstGeom prst="rect">
            <a:avLst/>
          </a:prstGeom>
        </p:spPr>
        <p:txBody>
          <a:bodyPr wrap="square">
            <a:spAutoFit/>
          </a:bodyPr>
          <a:lstStyle/>
          <a:p>
            <a:pPr marL="285750" indent="-285750">
              <a:buFont typeface="Arial" panose="020B0604020202020204" pitchFamily="34" charset="0"/>
              <a:buChar char="•"/>
            </a:pPr>
            <a:endParaRPr lang="en-US" dirty="0">
              <a:solidFill>
                <a:schemeClr val="bg1"/>
              </a:solidFill>
            </a:endParaRPr>
          </a:p>
        </p:txBody>
      </p:sp>
      <p:sp>
        <p:nvSpPr>
          <p:cNvPr id="3" name="Rectangle 2"/>
          <p:cNvSpPr/>
          <p:nvPr/>
        </p:nvSpPr>
        <p:spPr>
          <a:xfrm>
            <a:off x="1148316" y="1002090"/>
            <a:ext cx="5709684" cy="3139321"/>
          </a:xfrm>
          <a:prstGeom prst="rect">
            <a:avLst/>
          </a:prstGeom>
        </p:spPr>
        <p:txBody>
          <a:bodyPr wrap="square">
            <a:spAutoFit/>
          </a:bodyPr>
          <a:lstStyle/>
          <a:p>
            <a:pPr marL="285750" indent="-285750">
              <a:buFont typeface="Arial" panose="020B0604020202020204" pitchFamily="34" charset="0"/>
              <a:buChar char="•"/>
            </a:pPr>
            <a:r>
              <a:rPr lang="en-US" dirty="0">
                <a:solidFill>
                  <a:schemeClr val="bg1"/>
                </a:solidFill>
              </a:rPr>
              <a:t>Field Inventory</a:t>
            </a:r>
          </a:p>
          <a:p>
            <a:pPr marL="742950" lvl="1" indent="-285750">
              <a:buFont typeface="Arial" panose="020B0604020202020204" pitchFamily="34" charset="0"/>
              <a:buChar char="•"/>
            </a:pPr>
            <a:r>
              <a:rPr lang="en-US" dirty="0">
                <a:solidFill>
                  <a:schemeClr val="bg1"/>
                </a:solidFill>
              </a:rPr>
              <a:t>Montgomery County Public Schools</a:t>
            </a:r>
          </a:p>
          <a:p>
            <a:pPr marL="742950" lvl="1" indent="-285750">
              <a:buFont typeface="Arial" panose="020B0604020202020204" pitchFamily="34" charset="0"/>
              <a:buChar char="•"/>
            </a:pPr>
            <a:r>
              <a:rPr lang="en-US" dirty="0">
                <a:solidFill>
                  <a:schemeClr val="bg1"/>
                </a:solidFill>
              </a:rPr>
              <a:t>Area Private Schools</a:t>
            </a:r>
          </a:p>
          <a:p>
            <a:pPr marL="742950" lvl="1" indent="-285750">
              <a:buFont typeface="Arial" panose="020B0604020202020204" pitchFamily="34" charset="0"/>
              <a:buChar char="•"/>
            </a:pPr>
            <a:r>
              <a:rPr lang="en-US" dirty="0">
                <a:solidFill>
                  <a:schemeClr val="bg1"/>
                </a:solidFill>
              </a:rPr>
              <a:t>Recreational Field</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Cancellations and Field Closures</a:t>
            </a:r>
          </a:p>
          <a:p>
            <a:pPr marL="742950" lvl="1" indent="-285750">
              <a:buFont typeface="Arial" panose="020B0604020202020204" pitchFamily="34" charset="0"/>
              <a:buChar char="•"/>
            </a:pPr>
            <a:r>
              <a:rPr lang="en-US" dirty="0">
                <a:solidFill>
                  <a:schemeClr val="bg1"/>
                </a:solidFill>
              </a:rPr>
              <a:t>Facility Policy</a:t>
            </a:r>
          </a:p>
          <a:p>
            <a:pPr marL="742950" lvl="1" indent="-285750">
              <a:buFont typeface="Arial" panose="020B0604020202020204" pitchFamily="34" charset="0"/>
              <a:buChar char="•"/>
            </a:pPr>
            <a:r>
              <a:rPr lang="en-US" dirty="0">
                <a:solidFill>
                  <a:schemeClr val="bg1"/>
                </a:solidFill>
              </a:rPr>
              <a:t>Coaches or Referees</a:t>
            </a:r>
          </a:p>
          <a:p>
            <a:pPr marL="742950" lvl="1" indent="-285750">
              <a:buFont typeface="Arial" panose="020B0604020202020204" pitchFamily="34" charset="0"/>
              <a:buChar char="•"/>
            </a:pPr>
            <a:r>
              <a:rPr lang="en-US" dirty="0">
                <a:solidFill>
                  <a:schemeClr val="bg1"/>
                </a:solidFill>
              </a:rPr>
              <a:t>Accommodations and Alternatives </a:t>
            </a:r>
          </a:p>
          <a:p>
            <a:pPr marL="742950" lvl="1" indent="-285750">
              <a:buFont typeface="Arial" panose="020B0604020202020204" pitchFamily="34" charset="0"/>
              <a:buChar char="•"/>
            </a:pPr>
            <a:r>
              <a:rPr lang="en-US" dirty="0">
                <a:solidFill>
                  <a:schemeClr val="bg1"/>
                </a:solidFill>
              </a:rPr>
              <a:t>Always check with your coach. A closed field does not mean no practice. </a:t>
            </a:r>
          </a:p>
        </p:txBody>
      </p:sp>
    </p:spTree>
    <p:extLst>
      <p:ext uri="{BB962C8B-B14F-4D97-AF65-F5344CB8AC3E}">
        <p14:creationId xmlns:p14="http://schemas.microsoft.com/office/powerpoint/2010/main" val="45671430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815065" y="0"/>
            <a:ext cx="5549900" cy="857250"/>
          </a:xfrm>
          <a:prstGeom prst="rect">
            <a:avLst/>
          </a:prstGeom>
        </p:spPr>
        <p:txBody>
          <a:bodyPr lIns="91425" tIns="91425" rIns="91425" bIns="91425" anchor="t" anchorCtr="0">
            <a:noAutofit/>
          </a:bodyPr>
          <a:lstStyle/>
          <a:p>
            <a:pPr>
              <a:spcBef>
                <a:spcPts val="0"/>
              </a:spcBef>
              <a:buNone/>
            </a:pPr>
            <a:r>
              <a:rPr lang="en-US" sz="2800" dirty="0">
                <a:latin typeface="Helvetica Neue Medium"/>
                <a:cs typeface="Helvetica Neue Medium"/>
              </a:rPr>
              <a:t>College Placements </a:t>
            </a:r>
            <a:endParaRPr lang="en" sz="2800" dirty="0">
              <a:latin typeface="Helvetica Neue Medium"/>
              <a:cs typeface="Helvetica Neue Medium"/>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631" y="-117226"/>
            <a:ext cx="1005840" cy="1091701"/>
          </a:xfrm>
          <a:prstGeom prst="rect">
            <a:avLst/>
          </a:prstGeom>
        </p:spPr>
      </p:pic>
      <p:pic>
        <p:nvPicPr>
          <p:cNvPr id="8" name="Picture 7"/>
          <p:cNvPicPr>
            <a:picLocks noChangeAspect="1"/>
          </p:cNvPicPr>
          <p:nvPr/>
        </p:nvPicPr>
        <p:blipFill>
          <a:blip r:embed="rId4"/>
          <a:stretch>
            <a:fillRect/>
          </a:stretch>
        </p:blipFill>
        <p:spPr>
          <a:xfrm>
            <a:off x="457202" y="1238251"/>
            <a:ext cx="866775" cy="866775"/>
          </a:xfrm>
          <a:prstGeom prst="rect">
            <a:avLst/>
          </a:prstGeom>
        </p:spPr>
      </p:pic>
      <p:pic>
        <p:nvPicPr>
          <p:cNvPr id="9" name="Picture 8"/>
          <p:cNvPicPr>
            <a:picLocks noChangeAspect="1"/>
          </p:cNvPicPr>
          <p:nvPr/>
        </p:nvPicPr>
        <p:blipFill>
          <a:blip r:embed="rId5"/>
          <a:stretch>
            <a:fillRect/>
          </a:stretch>
        </p:blipFill>
        <p:spPr>
          <a:xfrm>
            <a:off x="1673226" y="1238251"/>
            <a:ext cx="664456" cy="989461"/>
          </a:xfrm>
          <a:prstGeom prst="rect">
            <a:avLst/>
          </a:prstGeom>
        </p:spPr>
      </p:pic>
      <p:pic>
        <p:nvPicPr>
          <p:cNvPr id="10" name="Picture 9"/>
          <p:cNvPicPr>
            <a:picLocks noChangeAspect="1"/>
          </p:cNvPicPr>
          <p:nvPr/>
        </p:nvPicPr>
        <p:blipFill>
          <a:blip r:embed="rId6"/>
          <a:stretch>
            <a:fillRect/>
          </a:stretch>
        </p:blipFill>
        <p:spPr>
          <a:xfrm>
            <a:off x="2698751" y="1238251"/>
            <a:ext cx="1339856" cy="830711"/>
          </a:xfrm>
          <a:prstGeom prst="rect">
            <a:avLst/>
          </a:prstGeom>
        </p:spPr>
      </p:pic>
      <p:pic>
        <p:nvPicPr>
          <p:cNvPr id="11" name="Picture 10"/>
          <p:cNvPicPr>
            <a:picLocks noChangeAspect="1"/>
          </p:cNvPicPr>
          <p:nvPr/>
        </p:nvPicPr>
        <p:blipFill>
          <a:blip r:embed="rId7"/>
          <a:stretch>
            <a:fillRect/>
          </a:stretch>
        </p:blipFill>
        <p:spPr>
          <a:xfrm>
            <a:off x="4470401" y="1254126"/>
            <a:ext cx="1073674" cy="973586"/>
          </a:xfrm>
          <a:prstGeom prst="rect">
            <a:avLst/>
          </a:prstGeom>
        </p:spPr>
      </p:pic>
      <p:pic>
        <p:nvPicPr>
          <p:cNvPr id="12" name="Picture 11"/>
          <p:cNvPicPr>
            <a:picLocks noChangeAspect="1"/>
          </p:cNvPicPr>
          <p:nvPr/>
        </p:nvPicPr>
        <p:blipFill>
          <a:blip r:embed="rId8"/>
          <a:stretch>
            <a:fillRect/>
          </a:stretch>
        </p:blipFill>
        <p:spPr>
          <a:xfrm>
            <a:off x="5981701" y="1238251"/>
            <a:ext cx="983144" cy="1158875"/>
          </a:xfrm>
          <a:prstGeom prst="rect">
            <a:avLst/>
          </a:prstGeom>
        </p:spPr>
      </p:pic>
      <p:pic>
        <p:nvPicPr>
          <p:cNvPr id="13" name="Picture 12"/>
          <p:cNvPicPr>
            <a:picLocks noChangeAspect="1"/>
          </p:cNvPicPr>
          <p:nvPr/>
        </p:nvPicPr>
        <p:blipFill>
          <a:blip r:embed="rId9"/>
          <a:stretch>
            <a:fillRect/>
          </a:stretch>
        </p:blipFill>
        <p:spPr>
          <a:xfrm>
            <a:off x="7302502" y="1238251"/>
            <a:ext cx="1521259" cy="1057275"/>
          </a:xfrm>
          <a:prstGeom prst="rect">
            <a:avLst/>
          </a:prstGeom>
        </p:spPr>
      </p:pic>
      <p:pic>
        <p:nvPicPr>
          <p:cNvPr id="14" name="Picture 13"/>
          <p:cNvPicPr>
            <a:picLocks noChangeAspect="1"/>
          </p:cNvPicPr>
          <p:nvPr/>
        </p:nvPicPr>
        <p:blipFill>
          <a:blip r:embed="rId10"/>
          <a:stretch>
            <a:fillRect/>
          </a:stretch>
        </p:blipFill>
        <p:spPr>
          <a:xfrm>
            <a:off x="311065" y="2489201"/>
            <a:ext cx="1012910" cy="990599"/>
          </a:xfrm>
          <a:prstGeom prst="rect">
            <a:avLst/>
          </a:prstGeom>
        </p:spPr>
      </p:pic>
      <p:pic>
        <p:nvPicPr>
          <p:cNvPr id="15" name="Picture 14"/>
          <p:cNvPicPr>
            <a:picLocks noChangeAspect="1"/>
          </p:cNvPicPr>
          <p:nvPr/>
        </p:nvPicPr>
        <p:blipFill>
          <a:blip r:embed="rId11"/>
          <a:stretch>
            <a:fillRect/>
          </a:stretch>
        </p:blipFill>
        <p:spPr>
          <a:xfrm>
            <a:off x="1793170" y="2489202"/>
            <a:ext cx="905582" cy="905582"/>
          </a:xfrm>
          <a:prstGeom prst="rect">
            <a:avLst/>
          </a:prstGeom>
        </p:spPr>
      </p:pic>
      <p:pic>
        <p:nvPicPr>
          <p:cNvPr id="16" name="Picture 15"/>
          <p:cNvPicPr>
            <a:picLocks noChangeAspect="1"/>
          </p:cNvPicPr>
          <p:nvPr/>
        </p:nvPicPr>
        <p:blipFill>
          <a:blip r:embed="rId12"/>
          <a:stretch>
            <a:fillRect/>
          </a:stretch>
        </p:blipFill>
        <p:spPr>
          <a:xfrm>
            <a:off x="3214408" y="2489201"/>
            <a:ext cx="951201" cy="1076481"/>
          </a:xfrm>
          <a:prstGeom prst="rect">
            <a:avLst/>
          </a:prstGeom>
        </p:spPr>
      </p:pic>
      <p:pic>
        <p:nvPicPr>
          <p:cNvPr id="17" name="Picture 16"/>
          <p:cNvPicPr>
            <a:picLocks noChangeAspect="1"/>
          </p:cNvPicPr>
          <p:nvPr/>
        </p:nvPicPr>
        <p:blipFill>
          <a:blip r:embed="rId13"/>
          <a:stretch>
            <a:fillRect/>
          </a:stretch>
        </p:blipFill>
        <p:spPr>
          <a:xfrm>
            <a:off x="4470401" y="2489200"/>
            <a:ext cx="1181100" cy="1181100"/>
          </a:xfrm>
          <a:prstGeom prst="rect">
            <a:avLst/>
          </a:prstGeom>
        </p:spPr>
      </p:pic>
      <p:pic>
        <p:nvPicPr>
          <p:cNvPr id="18" name="Picture 17"/>
          <p:cNvPicPr>
            <a:picLocks noChangeAspect="1"/>
          </p:cNvPicPr>
          <p:nvPr/>
        </p:nvPicPr>
        <p:blipFill>
          <a:blip r:embed="rId14"/>
          <a:stretch>
            <a:fillRect/>
          </a:stretch>
        </p:blipFill>
        <p:spPr>
          <a:xfrm>
            <a:off x="5981703" y="2489201"/>
            <a:ext cx="1094925" cy="1181100"/>
          </a:xfrm>
          <a:prstGeom prst="rect">
            <a:avLst/>
          </a:prstGeom>
        </p:spPr>
      </p:pic>
      <p:pic>
        <p:nvPicPr>
          <p:cNvPr id="19" name="Picture 18"/>
          <p:cNvPicPr>
            <a:picLocks noChangeAspect="1"/>
          </p:cNvPicPr>
          <p:nvPr/>
        </p:nvPicPr>
        <p:blipFill>
          <a:blip r:embed="rId15"/>
          <a:stretch>
            <a:fillRect/>
          </a:stretch>
        </p:blipFill>
        <p:spPr>
          <a:xfrm>
            <a:off x="7533076" y="2511426"/>
            <a:ext cx="1153724" cy="1158875"/>
          </a:xfrm>
          <a:prstGeom prst="rect">
            <a:avLst/>
          </a:prstGeom>
        </p:spPr>
      </p:pic>
      <p:pic>
        <p:nvPicPr>
          <p:cNvPr id="20" name="Picture 19"/>
          <p:cNvPicPr>
            <a:picLocks noChangeAspect="1"/>
          </p:cNvPicPr>
          <p:nvPr/>
        </p:nvPicPr>
        <p:blipFill>
          <a:blip r:embed="rId16"/>
          <a:stretch>
            <a:fillRect/>
          </a:stretch>
        </p:blipFill>
        <p:spPr>
          <a:xfrm>
            <a:off x="253923" y="3819525"/>
            <a:ext cx="1127125" cy="1127125"/>
          </a:xfrm>
          <a:prstGeom prst="rect">
            <a:avLst/>
          </a:prstGeom>
        </p:spPr>
      </p:pic>
      <p:pic>
        <p:nvPicPr>
          <p:cNvPr id="21" name="Picture 20"/>
          <p:cNvPicPr>
            <a:picLocks noChangeAspect="1"/>
          </p:cNvPicPr>
          <p:nvPr/>
        </p:nvPicPr>
        <p:blipFill>
          <a:blip r:embed="rId17"/>
          <a:stretch>
            <a:fillRect/>
          </a:stretch>
        </p:blipFill>
        <p:spPr>
          <a:xfrm>
            <a:off x="1673228" y="3835401"/>
            <a:ext cx="1111249" cy="1111249"/>
          </a:xfrm>
          <a:prstGeom prst="rect">
            <a:avLst/>
          </a:prstGeom>
        </p:spPr>
      </p:pic>
      <p:pic>
        <p:nvPicPr>
          <p:cNvPr id="22" name="Picture 21"/>
          <p:cNvPicPr>
            <a:picLocks noChangeAspect="1"/>
          </p:cNvPicPr>
          <p:nvPr/>
        </p:nvPicPr>
        <p:blipFill>
          <a:blip r:embed="rId18"/>
          <a:stretch>
            <a:fillRect/>
          </a:stretch>
        </p:blipFill>
        <p:spPr>
          <a:xfrm>
            <a:off x="3038484" y="3835401"/>
            <a:ext cx="1127125" cy="1127125"/>
          </a:xfrm>
          <a:prstGeom prst="rect">
            <a:avLst/>
          </a:prstGeom>
        </p:spPr>
      </p:pic>
      <p:pic>
        <p:nvPicPr>
          <p:cNvPr id="23" name="Picture 22"/>
          <p:cNvPicPr>
            <a:picLocks noChangeAspect="1"/>
          </p:cNvPicPr>
          <p:nvPr/>
        </p:nvPicPr>
        <p:blipFill>
          <a:blip r:embed="rId19"/>
          <a:stretch>
            <a:fillRect/>
          </a:stretch>
        </p:blipFill>
        <p:spPr>
          <a:xfrm>
            <a:off x="4385202" y="3835401"/>
            <a:ext cx="1158875" cy="1158875"/>
          </a:xfrm>
          <a:prstGeom prst="rect">
            <a:avLst/>
          </a:prstGeom>
        </p:spPr>
      </p:pic>
      <p:pic>
        <p:nvPicPr>
          <p:cNvPr id="24" name="Picture 23"/>
          <p:cNvPicPr>
            <a:picLocks noChangeAspect="1"/>
          </p:cNvPicPr>
          <p:nvPr/>
        </p:nvPicPr>
        <p:blipFill>
          <a:blip r:embed="rId20"/>
          <a:stretch>
            <a:fillRect/>
          </a:stretch>
        </p:blipFill>
        <p:spPr>
          <a:xfrm>
            <a:off x="5802315" y="3883027"/>
            <a:ext cx="1500187" cy="1111249"/>
          </a:xfrm>
          <a:prstGeom prst="rect">
            <a:avLst/>
          </a:prstGeom>
        </p:spPr>
      </p:pic>
      <p:pic>
        <p:nvPicPr>
          <p:cNvPr id="25" name="Picture 24"/>
          <p:cNvPicPr>
            <a:picLocks noChangeAspect="1"/>
          </p:cNvPicPr>
          <p:nvPr/>
        </p:nvPicPr>
        <p:blipFill>
          <a:blip r:embed="rId21"/>
          <a:stretch>
            <a:fillRect/>
          </a:stretch>
        </p:blipFill>
        <p:spPr>
          <a:xfrm>
            <a:off x="7533076" y="3883027"/>
            <a:ext cx="1425474" cy="1063623"/>
          </a:xfrm>
          <a:prstGeom prst="rect">
            <a:avLst/>
          </a:prstGeom>
        </p:spPr>
      </p:pic>
    </p:spTree>
    <p:extLst>
      <p:ext uri="{BB962C8B-B14F-4D97-AF65-F5344CB8AC3E}">
        <p14:creationId xmlns:p14="http://schemas.microsoft.com/office/powerpoint/2010/main" val="51278394"/>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815065" y="0"/>
            <a:ext cx="5549900" cy="857250"/>
          </a:xfrm>
          <a:prstGeom prst="rect">
            <a:avLst/>
          </a:prstGeom>
        </p:spPr>
        <p:txBody>
          <a:bodyPr lIns="91425" tIns="91425" rIns="91425" bIns="91425" anchor="t" anchorCtr="0">
            <a:noAutofit/>
          </a:bodyPr>
          <a:lstStyle/>
          <a:p>
            <a:pPr>
              <a:spcBef>
                <a:spcPts val="0"/>
              </a:spcBef>
              <a:buNone/>
            </a:pPr>
            <a:r>
              <a:rPr lang="en-US" sz="2800" dirty="0">
                <a:latin typeface="Helvetica Neue Medium"/>
                <a:cs typeface="Helvetica Neue Medium"/>
              </a:rPr>
              <a:t>College Placements </a:t>
            </a:r>
            <a:endParaRPr lang="en" sz="2800" dirty="0">
              <a:latin typeface="Helvetica Neue Medium"/>
              <a:cs typeface="Helvetica Neue Medium"/>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631" y="-117226"/>
            <a:ext cx="1005840" cy="1091701"/>
          </a:xfrm>
          <a:prstGeom prst="rect">
            <a:avLst/>
          </a:prstGeom>
        </p:spPr>
      </p:pic>
      <p:sp>
        <p:nvSpPr>
          <p:cNvPr id="2" name="AutoShape 2" descr="data:image/jpg;base64,%20/9j/4AAQSkZJRgABAQEAYABgAAD/2wBDAAUDBAQEAwUEBAQFBQUGBwwIBwcHBw8LCwkMEQ8SEhEPERETFhwXExQaFRERGCEYGh0dHx8fExciJCIeJBweHx7/2wBDAQUFBQcGBw4ICA4eFBEUHh4eHh4eHh4eHh4eHh4eHh4eHh4eHh4eHh4eHh4eHh4eHh4eHh4eHh4eHh4eHh4eHh7/wAARCAAnAC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D1K+stNspL3ULqG1toxl5ZnCqv4mvPT8ZfDTaq9tb2t/PZQyiK4vVRQkJPTKE7xxzggHHODXk/xSt/GF78Vm0vWtRkutPgjmuIreJzFNcKAXjjtzjYhKADsWMcgLYwK4Dw+2qajoq3nhOzWbUfF2pSJKY7Y+TbiAEiOeFT+7kAGTIp28c8GvJxeZ+xrKjCN3p+P/AAE36q2utumnh+aPM3p/X/APofxb8ePC+jzPDY28+oNH99zmNQPXAVn/APHKy/Enx5SPR7m40DQ3u7mytEur5N4maFW6FUQjep6hiyZHIBrltA1DwfqSW+tzTWGlYiuPMNvbK89qThhEIyNr9XCyBWwFxnjdXmWpvplxq3iy68JWeo6ddQS21lZ2VwVhvLOFm81pWRjslh3/ADbX5A/iAwKutjakI3ilq0l16pP8/l57HoYzL6GHUIqTcmru+npb+tfJH1R8JNa8X+JLN9a11bO306WNVtoEtikpk/jJbewKg/KOOSGPTGSuP+EWi/EG3t7Ga2n/ALP08CPzlvAfKmUffMcHBTd1GPLA/wBsUV6MJc0U7WPHasyh+0a19Y+MLbULdEQtpA8iWSFJF3RT5cDcCAwEqntwTg15DpuuTRpd2My29vY6ijQ3v2O1ht5GVyNzBkQHPAPOQcYIIr239qH/AJg3/Xlff+hW9eGQaWZvDV1q6uM211HC6Z/hdW+b8CAP+BCvFzBzjXTi+n+Z+ncIYbCV8tl9YhF++1eyvqlbXfd6E2pwnR7C48Pz2Yt2vLZodQMcv7542k3RgSAfJ8ixthQAdxBFdP8ADu5uda8Z6Xm2SWSbVrIOxUPLJ5W6QvJIeSFjjfjpkjAya5QWMtz4eu9cuJmdkuYrdNzZLEqST9AAo/EV1/wFIHj3RckD/iYn/wBJLms8NUlPExb0WtvJdvTQ6c8y3C4fKatRJSqRSi5Pdu6u/XXfdbH1dRRRX0B+TngP7S0efFln50jQxzaSYY5du4BvPDMuM5GQBzjnFeY6ZcRaZp17YrK19BqG2GZUiA8pOSZRuI5UhDgcnFFFc88NTnPnluexhc8xeFw31ak0o3vtre6e/wAkLPcW0vhyDQVeWGO2nM5n8lSLhmHPRsgLgAZ96vfD63SHxXpENvNLcu+qWcgURhQnlzKzPkt/c3jjk7iO9FFTHB0ozU0tUbVuJMfWoTw85JxldvRdXc+ttPuo76yiu4QwjlXcoYYOKKKK6jwT/9k="/>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g;base64,%20/9j/4AAQSkZJRgABAQEAYABgAAD/2wBDAAUDBAQEAwUEBAQFBQUGBwwIBwcHBw8LCwkMEQ8SEhEPERETFhwXExQaFRERGCEYGh0dHx8fExciJCIeJBweHx7/2wBDAQUFBQcGBw4ICA4eFBEUHh4eHh4eHh4eHh4eHh4eHh4eHh4eHh4eHh4eHh4eHh4eHh4eHh4eHh4eHh4eHh4eHh7/wAARCAAnAC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D1K+stNspL3ULqG1toxl5ZnCqv4mvPT8ZfDTaq9tb2t/PZQyiK4vVRQkJPTKE7xxzggHHODXk/xSt/GF78Vm0vWtRkutPgjmuIreJzFNcKAXjjtzjYhKADsWMcgLYwK4Dw+2qajoq3nhOzWbUfF2pSJKY7Y+TbiAEiOeFT+7kAGTIp28c8GvJxeZ+xrKjCN3p+P/AAE36q2utumnh+aPM3p/X/APofxb8ePC+jzPDY28+oNH99zmNQPXAVn/APHKy/Enx5SPR7m40DQ3u7mytEur5N4maFW6FUQjep6hiyZHIBrltA1DwfqSW+tzTWGlYiuPMNvbK89qThhEIyNr9XCyBWwFxnjdXmWpvplxq3iy68JWeo6ddQS21lZ2VwVhvLOFm81pWRjslh3/ADbX5A/iAwKutjakI3ilq0l16pP8/l57HoYzL6GHUIqTcmru+npb+tfJH1R8JNa8X+JLN9a11bO306WNVtoEtikpk/jJbewKg/KOOSGPTGSuP+EWi/EG3t7Ga2n/ALP08CPzlvAfKmUffMcHBTd1GPLA/wBsUV6MJc0U7WPHasyh+0a19Y+MLbULdEQtpA8iWSFJF3RT5cDcCAwEqntwTg15DpuuTRpd2My29vY6ijQ3v2O1ht5GVyNzBkQHPAPOQcYIIr239qH/AJg3/Xlff+hW9eGQaWZvDV1q6uM211HC6Z/hdW+b8CAP+BCvFzBzjXTi+n+Z+ncIYbCV8tl9YhF++1eyvqlbXfd6E2pwnR7C48Pz2Yt2vLZodQMcv7542k3RgSAfJ8ixthQAdxBFdP8ADu5uda8Z6Xm2SWSbVrIOxUPLJ5W6QvJIeSFjjfjpkjAya5QWMtz4eu9cuJmdkuYrdNzZLEqST9AAo/EV1/wFIHj3RckD/iYn/wBJLms8NUlPExb0WtvJdvTQ6c8y3C4fKatRJSqRSi5Pdu6u/XXfdbH1dRRRX0B+TngP7S0efFln50jQxzaSYY5du4BvPDMuM5GQBzjnFeY6ZcRaZp17YrK19BqG2GZUiA8pOSZRuI5UhDgcnFFFc88NTnPnluexhc8xeFw31ak0o3vtre6e/wAkLPcW0vhyDQVeWGO2nM5n8lSLhmHPRsgLgAZ96vfD63SHxXpENvNLcu+qWcgURhQnlzKzPkt/c3jjk7iO9FFTHB0ozU0tUbVuJMfWoTw85JxldvRdXc+ttPuo76yiu4QwjlXcoYYOKKKK6jwT/9k="/>
          <p:cNvSpPr>
            <a:spLocks noChangeAspect="1" noChangeArrowheads="1"/>
          </p:cNvSpPr>
          <p:nvPr/>
        </p:nvSpPr>
        <p:spPr bwMode="auto">
          <a:xfrm>
            <a:off x="3206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6" name="Picture 25"/>
          <p:cNvPicPr>
            <a:picLocks noChangeAspect="1"/>
          </p:cNvPicPr>
          <p:nvPr/>
        </p:nvPicPr>
        <p:blipFill>
          <a:blip r:embed="rId4"/>
          <a:stretch>
            <a:fillRect/>
          </a:stretch>
        </p:blipFill>
        <p:spPr>
          <a:xfrm>
            <a:off x="837437" y="1308102"/>
            <a:ext cx="1320973" cy="1181099"/>
          </a:xfrm>
          <a:prstGeom prst="rect">
            <a:avLst/>
          </a:prstGeom>
        </p:spPr>
      </p:pic>
      <p:pic>
        <p:nvPicPr>
          <p:cNvPr id="27" name="Picture 26"/>
          <p:cNvPicPr>
            <a:picLocks noChangeAspect="1"/>
          </p:cNvPicPr>
          <p:nvPr/>
        </p:nvPicPr>
        <p:blipFill>
          <a:blip r:embed="rId5"/>
          <a:stretch>
            <a:fillRect/>
          </a:stretch>
        </p:blipFill>
        <p:spPr>
          <a:xfrm>
            <a:off x="4380616" y="1308102"/>
            <a:ext cx="1084521" cy="1181099"/>
          </a:xfrm>
          <a:prstGeom prst="rect">
            <a:avLst/>
          </a:prstGeom>
        </p:spPr>
      </p:pic>
      <p:pic>
        <p:nvPicPr>
          <p:cNvPr id="28" name="Picture 27"/>
          <p:cNvPicPr>
            <a:picLocks noChangeAspect="1"/>
          </p:cNvPicPr>
          <p:nvPr/>
        </p:nvPicPr>
        <p:blipFill>
          <a:blip r:embed="rId6"/>
          <a:stretch>
            <a:fillRect/>
          </a:stretch>
        </p:blipFill>
        <p:spPr>
          <a:xfrm>
            <a:off x="6081177" y="1308100"/>
            <a:ext cx="1212758" cy="1181100"/>
          </a:xfrm>
          <a:prstGeom prst="rect">
            <a:avLst/>
          </a:prstGeom>
        </p:spPr>
      </p:pic>
      <p:pic>
        <p:nvPicPr>
          <p:cNvPr id="29" name="Picture 28"/>
          <p:cNvPicPr>
            <a:picLocks noChangeAspect="1"/>
          </p:cNvPicPr>
          <p:nvPr/>
        </p:nvPicPr>
        <p:blipFill>
          <a:blip r:embed="rId7"/>
          <a:stretch>
            <a:fillRect/>
          </a:stretch>
        </p:blipFill>
        <p:spPr>
          <a:xfrm>
            <a:off x="6155929" y="3805571"/>
            <a:ext cx="1063256" cy="1181100"/>
          </a:xfrm>
          <a:prstGeom prst="rect">
            <a:avLst/>
          </a:prstGeom>
        </p:spPr>
      </p:pic>
      <p:pic>
        <p:nvPicPr>
          <p:cNvPr id="30" name="Picture 29"/>
          <p:cNvPicPr>
            <a:picLocks noChangeAspect="1"/>
          </p:cNvPicPr>
          <p:nvPr/>
        </p:nvPicPr>
        <p:blipFill>
          <a:blip r:embed="rId8"/>
          <a:stretch>
            <a:fillRect/>
          </a:stretch>
        </p:blipFill>
        <p:spPr>
          <a:xfrm>
            <a:off x="837437" y="2775099"/>
            <a:ext cx="1320973" cy="1004936"/>
          </a:xfrm>
          <a:prstGeom prst="rect">
            <a:avLst/>
          </a:prstGeom>
        </p:spPr>
      </p:pic>
      <p:pic>
        <p:nvPicPr>
          <p:cNvPr id="31" name="Picture 30"/>
          <p:cNvPicPr>
            <a:picLocks noChangeAspect="1"/>
          </p:cNvPicPr>
          <p:nvPr/>
        </p:nvPicPr>
        <p:blipFill>
          <a:blip r:embed="rId9"/>
          <a:stretch>
            <a:fillRect/>
          </a:stretch>
        </p:blipFill>
        <p:spPr>
          <a:xfrm>
            <a:off x="2633966" y="2775099"/>
            <a:ext cx="1181100" cy="1004936"/>
          </a:xfrm>
          <a:prstGeom prst="rect">
            <a:avLst/>
          </a:prstGeom>
        </p:spPr>
      </p:pic>
      <p:pic>
        <p:nvPicPr>
          <p:cNvPr id="32" name="Picture 31"/>
          <p:cNvPicPr>
            <a:picLocks noChangeAspect="1"/>
          </p:cNvPicPr>
          <p:nvPr/>
        </p:nvPicPr>
        <p:blipFill>
          <a:blip r:embed="rId10"/>
          <a:stretch>
            <a:fillRect/>
          </a:stretch>
        </p:blipFill>
        <p:spPr>
          <a:xfrm>
            <a:off x="4163995" y="2775099"/>
            <a:ext cx="1301140" cy="992737"/>
          </a:xfrm>
          <a:prstGeom prst="rect">
            <a:avLst/>
          </a:prstGeom>
        </p:spPr>
      </p:pic>
      <p:pic>
        <p:nvPicPr>
          <p:cNvPr id="33" name="Picture 32"/>
          <p:cNvPicPr>
            <a:picLocks noChangeAspect="1"/>
          </p:cNvPicPr>
          <p:nvPr/>
        </p:nvPicPr>
        <p:blipFill>
          <a:blip r:embed="rId11"/>
          <a:stretch>
            <a:fillRect/>
          </a:stretch>
        </p:blipFill>
        <p:spPr>
          <a:xfrm>
            <a:off x="6081179" y="2755573"/>
            <a:ext cx="1212757" cy="1012262"/>
          </a:xfrm>
          <a:prstGeom prst="rect">
            <a:avLst/>
          </a:prstGeom>
        </p:spPr>
      </p:pic>
      <p:pic>
        <p:nvPicPr>
          <p:cNvPr id="34" name="Picture 33"/>
          <p:cNvPicPr>
            <a:picLocks noChangeAspect="1"/>
          </p:cNvPicPr>
          <p:nvPr/>
        </p:nvPicPr>
        <p:blipFill>
          <a:blip r:embed="rId12"/>
          <a:stretch>
            <a:fillRect/>
          </a:stretch>
        </p:blipFill>
        <p:spPr>
          <a:xfrm>
            <a:off x="4272946" y="3856248"/>
            <a:ext cx="1083237" cy="1083237"/>
          </a:xfrm>
          <a:prstGeom prst="rect">
            <a:avLst/>
          </a:prstGeom>
        </p:spPr>
      </p:pic>
      <p:pic>
        <p:nvPicPr>
          <p:cNvPr id="35" name="Picture 34"/>
          <p:cNvPicPr>
            <a:picLocks noChangeAspect="1"/>
          </p:cNvPicPr>
          <p:nvPr/>
        </p:nvPicPr>
        <p:blipFill>
          <a:blip r:embed="rId13"/>
          <a:stretch>
            <a:fillRect/>
          </a:stretch>
        </p:blipFill>
        <p:spPr>
          <a:xfrm>
            <a:off x="837435" y="3965945"/>
            <a:ext cx="1320972" cy="1020726"/>
          </a:xfrm>
          <a:prstGeom prst="rect">
            <a:avLst/>
          </a:prstGeom>
        </p:spPr>
      </p:pic>
      <p:sp>
        <p:nvSpPr>
          <p:cNvPr id="5" name="AutoShape 6" descr="Image result for michigan univers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95717" y="1388288"/>
            <a:ext cx="1212759" cy="102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9" descr="Image result for maryland university"/>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44276" y="3965945"/>
            <a:ext cx="1299726" cy="973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9322192"/>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2"/>
          <p:cNvSpPr>
            <a:spLocks/>
          </p:cNvSpPr>
          <p:nvPr/>
        </p:nvSpPr>
        <p:spPr bwMode="auto">
          <a:xfrm>
            <a:off x="322782" y="1190891"/>
            <a:ext cx="8077419" cy="297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60729" indent="-160729" defTabSz="409554" eaLnBrk="1">
              <a:spcAft>
                <a:spcPts val="600"/>
              </a:spcAft>
              <a:buSzPct val="50000"/>
              <a:buFontTx/>
              <a:buChar char="•"/>
              <a:defRPr/>
            </a:pPr>
            <a:endParaRPr lang="en-US" sz="1200" dirty="0">
              <a:solidFill>
                <a:schemeClr val="bg1"/>
              </a:solidFill>
              <a:latin typeface="Helvetica Neue"/>
              <a:cs typeface="Helvetica Neue"/>
              <a:sym typeface="Helvetica Neue Light" charset="0"/>
            </a:endParaRPr>
          </a:p>
        </p:txBody>
      </p:sp>
      <p:sp>
        <p:nvSpPr>
          <p:cNvPr id="15363" name="AutoShape 3"/>
          <p:cNvSpPr>
            <a:spLocks/>
          </p:cNvSpPr>
          <p:nvPr/>
        </p:nvSpPr>
        <p:spPr bwMode="auto">
          <a:xfrm>
            <a:off x="228600" y="807212"/>
            <a:ext cx="7835900" cy="26789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eaLnBrk="1"/>
            <a:r>
              <a:rPr lang="en-US" sz="800" b="1" dirty="0">
                <a:solidFill>
                  <a:srgbClr val="FFFFFF"/>
                </a:solidFill>
                <a:latin typeface="Helvetica Neue" charset="0"/>
                <a:cs typeface="Helvetica Neue" charset="0"/>
                <a:sym typeface="Helvetica Neue Thin" charset="0"/>
              </a:rPr>
              <a:t>:</a:t>
            </a:r>
            <a:endParaRPr lang="en-US" sz="800" dirty="0">
              <a:solidFill>
                <a:srgbClr val="FFFFFF"/>
              </a:solidFill>
              <a:latin typeface="Helvetica Neue" charset="0"/>
              <a:cs typeface="Helvetica Neue" charset="0"/>
            </a:endParaRPr>
          </a:p>
        </p:txBody>
      </p:sp>
      <p:sp>
        <p:nvSpPr>
          <p:cNvPr id="15365" name="AutoShape 5"/>
          <p:cNvSpPr>
            <a:spLocks/>
          </p:cNvSpPr>
          <p:nvPr/>
        </p:nvSpPr>
        <p:spPr bwMode="auto">
          <a:xfrm>
            <a:off x="339725" y="3227785"/>
            <a:ext cx="6019800" cy="190857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60338" indent="-160338" eaLnBrk="1">
              <a:spcBef>
                <a:spcPts val="850"/>
              </a:spcBef>
              <a:buSzPct val="50000"/>
            </a:pPr>
            <a:endParaRPr lang="en-US" sz="800">
              <a:latin typeface="Helvetica Neue" charset="0"/>
              <a:cs typeface="Helvetica Neue" charset="0"/>
              <a:sym typeface="Helvetica Neue Light" charset="0"/>
            </a:endParaRPr>
          </a:p>
          <a:p>
            <a:pPr marL="160338" indent="-160338" eaLnBrk="1">
              <a:spcBef>
                <a:spcPts val="850"/>
              </a:spcBef>
              <a:buSzPct val="50000"/>
              <a:buFontTx/>
              <a:buChar char="•"/>
            </a:pPr>
            <a:endParaRPr lang="en-US" sz="800">
              <a:latin typeface="Helvetica Neue" charset="0"/>
              <a:cs typeface="Helvetica Neue" charset="0"/>
              <a:sym typeface="Helvetica Neue Light" charset="0"/>
            </a:endParaRPr>
          </a:p>
          <a:p>
            <a:pPr marL="160338" indent="-160338" eaLnBrk="1">
              <a:spcBef>
                <a:spcPts val="850"/>
              </a:spcBef>
              <a:buSzPct val="50000"/>
              <a:buFontTx/>
              <a:buChar char="•"/>
            </a:pPr>
            <a:endParaRPr lang="en-US" sz="800">
              <a:latin typeface="Helvetica Neue" charset="0"/>
              <a:cs typeface="Helvetica Neue" charset="0"/>
              <a:sym typeface="Helvetica Neue Light" charset="0"/>
            </a:endParaRPr>
          </a:p>
          <a:p>
            <a:pPr marL="160338" indent="-160338" eaLnBrk="1">
              <a:spcBef>
                <a:spcPts val="850"/>
              </a:spcBef>
              <a:buSzPct val="50000"/>
              <a:buFontTx/>
              <a:buChar char="•"/>
            </a:pPr>
            <a:endParaRPr lang="en-US" sz="800">
              <a:latin typeface="Helvetica Neue" charset="0"/>
              <a:cs typeface="Helvetica Neue" charset="0"/>
              <a:sym typeface="Helvetica Neue Light" charset="0"/>
            </a:endParaRPr>
          </a:p>
          <a:p>
            <a:pPr marL="160338" indent="-160338" eaLnBrk="1">
              <a:spcBef>
                <a:spcPts val="850"/>
              </a:spcBef>
              <a:buSzPct val="50000"/>
            </a:pPr>
            <a:endParaRPr lang="en-US" sz="800">
              <a:latin typeface="Helvetica Neue" charset="0"/>
              <a:cs typeface="Helvetica Neue" charset="0"/>
              <a:sym typeface="Helvetica Neue Light" charset="0"/>
            </a:endParaRPr>
          </a:p>
          <a:p>
            <a:pPr marL="160338" indent="-160338" eaLnBrk="1">
              <a:spcBef>
                <a:spcPts val="850"/>
              </a:spcBef>
              <a:buSzPct val="50000"/>
              <a:buFontTx/>
              <a:buChar char="•"/>
            </a:pPr>
            <a:endParaRPr lang="en-US" sz="800">
              <a:latin typeface="Helvetica Neue" charset="0"/>
              <a:cs typeface="Helvetica Neue" charset="0"/>
              <a:sym typeface="Helvetica Neue Light" charset="0"/>
            </a:endParaRPr>
          </a:p>
          <a:p>
            <a:pPr marL="160338" indent="-160338" eaLnBrk="1">
              <a:spcBef>
                <a:spcPts val="850"/>
              </a:spcBef>
              <a:buSzPct val="50000"/>
              <a:buFontTx/>
              <a:buChar char="•"/>
            </a:pPr>
            <a:endParaRPr lang="en-US" sz="800">
              <a:latin typeface="Helvetica Neue" charset="0"/>
              <a:cs typeface="Helvetica Neue" charset="0"/>
            </a:endParaRPr>
          </a:p>
        </p:txBody>
      </p:sp>
      <p:sp>
        <p:nvSpPr>
          <p:cNvPr id="15366" name="AutoShape 6"/>
          <p:cNvSpPr>
            <a:spLocks/>
          </p:cNvSpPr>
          <p:nvPr/>
        </p:nvSpPr>
        <p:spPr bwMode="auto">
          <a:xfrm>
            <a:off x="231775" y="2972991"/>
            <a:ext cx="7835900" cy="26908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endParaRPr lang="en-US"/>
          </a:p>
        </p:txBody>
      </p:sp>
      <p:sp>
        <p:nvSpPr>
          <p:cNvPr id="15" name="Title 1"/>
          <p:cNvSpPr>
            <a:spLocks noGrp="1"/>
          </p:cNvSpPr>
          <p:nvPr>
            <p:ph type="title"/>
          </p:nvPr>
        </p:nvSpPr>
        <p:spPr>
          <a:xfrm>
            <a:off x="1370365" y="77359"/>
            <a:ext cx="6351890" cy="346502"/>
          </a:xfrm>
        </p:spPr>
        <p:txBody>
          <a:bodyPr>
            <a:noAutofit/>
          </a:bodyPr>
          <a:lstStyle/>
          <a:p>
            <a:r>
              <a:rPr lang="en-US" dirty="0">
                <a:solidFill>
                  <a:schemeClr val="tx1"/>
                </a:solidFill>
              </a:rPr>
              <a:t>Club Benefits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166" y="-165613"/>
            <a:ext cx="1005840" cy="1091701"/>
          </a:xfrm>
          <a:prstGeom prst="rect">
            <a:avLst/>
          </a:prstGeom>
        </p:spPr>
      </p:pic>
      <p:sp>
        <p:nvSpPr>
          <p:cNvPr id="2" name="Rectangle 1"/>
          <p:cNvSpPr/>
          <p:nvPr/>
        </p:nvSpPr>
        <p:spPr>
          <a:xfrm>
            <a:off x="849086" y="1190891"/>
            <a:ext cx="6008914" cy="2523768"/>
          </a:xfrm>
          <a:prstGeom prst="rect">
            <a:avLst/>
          </a:prstGeom>
        </p:spPr>
        <p:txBody>
          <a:bodyPr wrap="square">
            <a:spAutoFit/>
          </a:bodyPr>
          <a:lstStyle/>
          <a:p>
            <a:pPr marL="285750" indent="-285750">
              <a:buFont typeface="Arial" panose="020B0604020202020204" pitchFamily="34" charset="0"/>
              <a:buChar char="•"/>
            </a:pPr>
            <a:r>
              <a:rPr lang="en-US" sz="2000" dirty="0">
                <a:solidFill>
                  <a:schemeClr val="bg1"/>
                </a:solidFill>
              </a:rPr>
              <a:t>Soccer Parenting Association-Free Membership</a:t>
            </a:r>
          </a:p>
          <a:p>
            <a:pPr marL="285750" indent="-285750">
              <a:buFont typeface="Arial" panose="020B0604020202020204" pitchFamily="34" charset="0"/>
              <a:buChar char="•"/>
            </a:pPr>
            <a:r>
              <a:rPr lang="en-US" sz="2000" dirty="0" err="1">
                <a:solidFill>
                  <a:schemeClr val="bg1"/>
                </a:solidFill>
              </a:rPr>
              <a:t>SportsRecruits</a:t>
            </a:r>
            <a:r>
              <a:rPr lang="en-US" sz="2000" dirty="0">
                <a:solidFill>
                  <a:schemeClr val="bg1"/>
                </a:solidFill>
              </a:rPr>
              <a:t> College Software (U15 and above)</a:t>
            </a:r>
          </a:p>
          <a:p>
            <a:pPr marL="285750" indent="-285750">
              <a:buFont typeface="Arial" panose="020B0604020202020204" pitchFamily="34" charset="0"/>
              <a:buChar char="•"/>
            </a:pPr>
            <a:r>
              <a:rPr lang="en-US" sz="2000" dirty="0">
                <a:solidFill>
                  <a:schemeClr val="bg1"/>
                </a:solidFill>
              </a:rPr>
              <a:t>Player Insurance </a:t>
            </a:r>
          </a:p>
          <a:p>
            <a:pPr marL="285750" indent="-285750">
              <a:buFont typeface="Arial" panose="020B0604020202020204" pitchFamily="34" charset="0"/>
              <a:buChar char="•"/>
            </a:pPr>
            <a:r>
              <a:rPr lang="en-US" sz="2000" dirty="0">
                <a:solidFill>
                  <a:schemeClr val="bg1"/>
                </a:solidFill>
              </a:rPr>
              <a:t>Family Discount at PJ Sports</a:t>
            </a:r>
          </a:p>
          <a:p>
            <a:pPr marL="285750" indent="-285750">
              <a:buFont typeface="Arial" panose="020B0604020202020204" pitchFamily="34" charset="0"/>
              <a:buChar char="•"/>
            </a:pPr>
            <a:r>
              <a:rPr lang="en-US" sz="2000" dirty="0">
                <a:solidFill>
                  <a:schemeClr val="bg1"/>
                </a:solidFill>
              </a:rPr>
              <a:t>Individual Player Training with renowned Head Coach Phillip </a:t>
            </a:r>
            <a:r>
              <a:rPr lang="en-US" sz="2000" dirty="0" err="1">
                <a:solidFill>
                  <a:schemeClr val="bg1"/>
                </a:solidFill>
              </a:rPr>
              <a:t>Gyau</a:t>
            </a:r>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Healthy Baller </a:t>
            </a:r>
          </a:p>
          <a:p>
            <a:pPr marL="285750" indent="-285750">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722538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2"/>
          <p:cNvSpPr>
            <a:spLocks/>
          </p:cNvSpPr>
          <p:nvPr/>
        </p:nvSpPr>
        <p:spPr bwMode="auto">
          <a:xfrm>
            <a:off x="322782" y="1190891"/>
            <a:ext cx="8077419" cy="297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60729" indent="-160729" defTabSz="409554" eaLnBrk="1">
              <a:spcAft>
                <a:spcPts val="600"/>
              </a:spcAft>
              <a:buSzPct val="50000"/>
              <a:buFontTx/>
              <a:buChar char="•"/>
              <a:defRPr/>
            </a:pPr>
            <a:endParaRPr lang="en-US" sz="1200" dirty="0">
              <a:solidFill>
                <a:schemeClr val="bg1"/>
              </a:solidFill>
              <a:latin typeface="Helvetica Neue"/>
              <a:cs typeface="Helvetica Neue"/>
              <a:sym typeface="Helvetica Neue Light" charset="0"/>
            </a:endParaRPr>
          </a:p>
        </p:txBody>
      </p:sp>
      <p:sp>
        <p:nvSpPr>
          <p:cNvPr id="15363" name="AutoShape 3"/>
          <p:cNvSpPr>
            <a:spLocks/>
          </p:cNvSpPr>
          <p:nvPr/>
        </p:nvSpPr>
        <p:spPr bwMode="auto">
          <a:xfrm>
            <a:off x="228600" y="807212"/>
            <a:ext cx="7835900" cy="26789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eaLnBrk="1"/>
            <a:r>
              <a:rPr lang="en-US" sz="800" b="1" dirty="0">
                <a:solidFill>
                  <a:srgbClr val="FFFFFF"/>
                </a:solidFill>
                <a:latin typeface="Helvetica Neue" charset="0"/>
                <a:cs typeface="Helvetica Neue" charset="0"/>
                <a:sym typeface="Helvetica Neue Thin" charset="0"/>
              </a:rPr>
              <a:t>:</a:t>
            </a:r>
            <a:endParaRPr lang="en-US" sz="800" dirty="0">
              <a:solidFill>
                <a:srgbClr val="FFFFFF"/>
              </a:solidFill>
              <a:latin typeface="Helvetica Neue" charset="0"/>
              <a:cs typeface="Helvetica Neue" charset="0"/>
            </a:endParaRPr>
          </a:p>
        </p:txBody>
      </p:sp>
      <p:sp>
        <p:nvSpPr>
          <p:cNvPr id="15365" name="AutoShape 5"/>
          <p:cNvSpPr>
            <a:spLocks/>
          </p:cNvSpPr>
          <p:nvPr/>
        </p:nvSpPr>
        <p:spPr bwMode="auto">
          <a:xfrm>
            <a:off x="339725" y="3227785"/>
            <a:ext cx="6019800" cy="190857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60338" indent="-160338" eaLnBrk="1">
              <a:spcBef>
                <a:spcPts val="850"/>
              </a:spcBef>
              <a:buSzPct val="50000"/>
            </a:pPr>
            <a:endParaRPr lang="en-US" sz="800">
              <a:latin typeface="Helvetica Neue" charset="0"/>
              <a:cs typeface="Helvetica Neue" charset="0"/>
              <a:sym typeface="Helvetica Neue Light" charset="0"/>
            </a:endParaRPr>
          </a:p>
          <a:p>
            <a:pPr marL="160338" indent="-160338" eaLnBrk="1">
              <a:spcBef>
                <a:spcPts val="850"/>
              </a:spcBef>
              <a:buSzPct val="50000"/>
              <a:buFontTx/>
              <a:buChar char="•"/>
            </a:pPr>
            <a:endParaRPr lang="en-US" sz="800">
              <a:latin typeface="Helvetica Neue" charset="0"/>
              <a:cs typeface="Helvetica Neue" charset="0"/>
              <a:sym typeface="Helvetica Neue Light" charset="0"/>
            </a:endParaRPr>
          </a:p>
          <a:p>
            <a:pPr marL="160338" indent="-160338" eaLnBrk="1">
              <a:spcBef>
                <a:spcPts val="850"/>
              </a:spcBef>
              <a:buSzPct val="50000"/>
              <a:buFontTx/>
              <a:buChar char="•"/>
            </a:pPr>
            <a:endParaRPr lang="en-US" sz="800">
              <a:latin typeface="Helvetica Neue" charset="0"/>
              <a:cs typeface="Helvetica Neue" charset="0"/>
              <a:sym typeface="Helvetica Neue Light" charset="0"/>
            </a:endParaRPr>
          </a:p>
          <a:p>
            <a:pPr marL="160338" indent="-160338" eaLnBrk="1">
              <a:spcBef>
                <a:spcPts val="850"/>
              </a:spcBef>
              <a:buSzPct val="50000"/>
              <a:buFontTx/>
              <a:buChar char="•"/>
            </a:pPr>
            <a:endParaRPr lang="en-US" sz="800">
              <a:latin typeface="Helvetica Neue" charset="0"/>
              <a:cs typeface="Helvetica Neue" charset="0"/>
              <a:sym typeface="Helvetica Neue Light" charset="0"/>
            </a:endParaRPr>
          </a:p>
          <a:p>
            <a:pPr marL="160338" indent="-160338" eaLnBrk="1">
              <a:spcBef>
                <a:spcPts val="850"/>
              </a:spcBef>
              <a:buSzPct val="50000"/>
            </a:pPr>
            <a:endParaRPr lang="en-US" sz="800">
              <a:latin typeface="Helvetica Neue" charset="0"/>
              <a:cs typeface="Helvetica Neue" charset="0"/>
              <a:sym typeface="Helvetica Neue Light" charset="0"/>
            </a:endParaRPr>
          </a:p>
          <a:p>
            <a:pPr marL="160338" indent="-160338" eaLnBrk="1">
              <a:spcBef>
                <a:spcPts val="850"/>
              </a:spcBef>
              <a:buSzPct val="50000"/>
              <a:buFontTx/>
              <a:buChar char="•"/>
            </a:pPr>
            <a:endParaRPr lang="en-US" sz="800">
              <a:latin typeface="Helvetica Neue" charset="0"/>
              <a:cs typeface="Helvetica Neue" charset="0"/>
              <a:sym typeface="Helvetica Neue Light" charset="0"/>
            </a:endParaRPr>
          </a:p>
          <a:p>
            <a:pPr marL="160338" indent="-160338" eaLnBrk="1">
              <a:spcBef>
                <a:spcPts val="850"/>
              </a:spcBef>
              <a:buSzPct val="50000"/>
              <a:buFontTx/>
              <a:buChar char="•"/>
            </a:pPr>
            <a:endParaRPr lang="en-US" sz="800">
              <a:latin typeface="Helvetica Neue" charset="0"/>
              <a:cs typeface="Helvetica Neue" charset="0"/>
            </a:endParaRPr>
          </a:p>
        </p:txBody>
      </p:sp>
      <p:sp>
        <p:nvSpPr>
          <p:cNvPr id="15366" name="AutoShape 6"/>
          <p:cNvSpPr>
            <a:spLocks/>
          </p:cNvSpPr>
          <p:nvPr/>
        </p:nvSpPr>
        <p:spPr bwMode="auto">
          <a:xfrm>
            <a:off x="231775" y="2972991"/>
            <a:ext cx="7835900" cy="26908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endParaRPr lang="en-US"/>
          </a:p>
        </p:txBody>
      </p:sp>
      <p:sp>
        <p:nvSpPr>
          <p:cNvPr id="15" name="Title 1"/>
          <p:cNvSpPr>
            <a:spLocks noGrp="1"/>
          </p:cNvSpPr>
          <p:nvPr>
            <p:ph type="title"/>
          </p:nvPr>
        </p:nvSpPr>
        <p:spPr>
          <a:xfrm>
            <a:off x="1370365" y="77359"/>
            <a:ext cx="6351890" cy="346502"/>
          </a:xfrm>
        </p:spPr>
        <p:txBody>
          <a:bodyPr>
            <a:noAutofit/>
          </a:bodyPr>
          <a:lstStyle/>
          <a:p>
            <a:r>
              <a:rPr lang="en-US" dirty="0">
                <a:solidFill>
                  <a:schemeClr val="tx1"/>
                </a:solidFill>
              </a:rPr>
              <a:t>Upcoming events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166" y="-165613"/>
            <a:ext cx="1005840" cy="1091701"/>
          </a:xfrm>
          <a:prstGeom prst="rect">
            <a:avLst/>
          </a:prstGeom>
        </p:spPr>
      </p:pic>
      <p:sp>
        <p:nvSpPr>
          <p:cNvPr id="2" name="Rectangle 1"/>
          <p:cNvSpPr/>
          <p:nvPr/>
        </p:nvSpPr>
        <p:spPr>
          <a:xfrm>
            <a:off x="849086" y="1190891"/>
            <a:ext cx="6008914" cy="2031325"/>
          </a:xfrm>
          <a:prstGeom prst="rect">
            <a:avLst/>
          </a:prstGeom>
        </p:spPr>
        <p:txBody>
          <a:bodyPr wrap="square">
            <a:spAutoFit/>
          </a:bodyPr>
          <a:lstStyle/>
          <a:p>
            <a:pPr marL="285750" indent="-285750">
              <a:buFont typeface="Arial" panose="020B0604020202020204" pitchFamily="34" charset="0"/>
              <a:buChar char="•"/>
            </a:pPr>
            <a:r>
              <a:rPr lang="en-US" dirty="0">
                <a:solidFill>
                  <a:schemeClr val="bg1"/>
                </a:solidFill>
              </a:rPr>
              <a:t>September 28</a:t>
            </a:r>
            <a:r>
              <a:rPr lang="en-US" baseline="30000" dirty="0">
                <a:solidFill>
                  <a:schemeClr val="bg1"/>
                </a:solidFill>
              </a:rPr>
              <a:t>th</a:t>
            </a:r>
            <a:r>
              <a:rPr lang="en-US" dirty="0">
                <a:solidFill>
                  <a:schemeClr val="bg1"/>
                </a:solidFill>
              </a:rPr>
              <a:t> Washington Spirit Night at Maryland </a:t>
            </a:r>
            <a:r>
              <a:rPr lang="en-US" dirty="0" err="1">
                <a:solidFill>
                  <a:schemeClr val="bg1"/>
                </a:solidFill>
              </a:rPr>
              <a:t>SoccerPlex</a:t>
            </a:r>
            <a:endParaRPr lang="en-US" dirty="0">
              <a:solidFill>
                <a:schemeClr val="bg1"/>
              </a:solidFill>
            </a:endParaRPr>
          </a:p>
          <a:p>
            <a:pPr marL="285750" indent="-285750">
              <a:buFont typeface="Arial" panose="020B0604020202020204" pitchFamily="34" charset="0"/>
              <a:buChar char="•"/>
            </a:pPr>
            <a:r>
              <a:rPr lang="en-US" dirty="0">
                <a:solidFill>
                  <a:schemeClr val="bg1"/>
                </a:solidFill>
              </a:rPr>
              <a:t>Friday October 18</a:t>
            </a:r>
            <a:r>
              <a:rPr lang="en-US" baseline="30000" dirty="0">
                <a:solidFill>
                  <a:schemeClr val="bg1"/>
                </a:solidFill>
              </a:rPr>
              <a:t>th</a:t>
            </a:r>
            <a:r>
              <a:rPr lang="en-US" dirty="0">
                <a:solidFill>
                  <a:schemeClr val="bg1"/>
                </a:solidFill>
              </a:rPr>
              <a:t> Maryland Men’s Soccer Night against Indiana University</a:t>
            </a:r>
          </a:p>
          <a:p>
            <a:pPr marL="285750" indent="-285750">
              <a:buFont typeface="Arial" panose="020B0604020202020204" pitchFamily="34" charset="0"/>
              <a:buChar char="•"/>
            </a:pPr>
            <a:r>
              <a:rPr lang="en-US" dirty="0">
                <a:solidFill>
                  <a:schemeClr val="bg1"/>
                </a:solidFill>
              </a:rPr>
              <a:t>Late October/Early November-College Recruiting/Application Seminar</a:t>
            </a:r>
          </a:p>
          <a:p>
            <a:pPr marL="285750" indent="-285750">
              <a:buFont typeface="Arial" panose="020B0604020202020204" pitchFamily="34" charset="0"/>
              <a:buChar char="•"/>
            </a:pPr>
            <a:r>
              <a:rPr lang="en-US" dirty="0">
                <a:solidFill>
                  <a:schemeClr val="bg1"/>
                </a:solidFill>
              </a:rPr>
              <a:t>February-Soccer Health and </a:t>
            </a:r>
            <a:r>
              <a:rPr lang="en-US">
                <a:solidFill>
                  <a:schemeClr val="bg1"/>
                </a:solidFill>
              </a:rPr>
              <a:t>Nutrition Seminar</a:t>
            </a:r>
            <a:endParaRPr lang="en-US" dirty="0">
              <a:solidFill>
                <a:schemeClr val="bg1"/>
              </a:solidFill>
            </a:endParaRPr>
          </a:p>
        </p:txBody>
      </p:sp>
    </p:spTree>
    <p:extLst>
      <p:ext uri="{BB962C8B-B14F-4D97-AF65-F5344CB8AC3E}">
        <p14:creationId xmlns:p14="http://schemas.microsoft.com/office/powerpoint/2010/main" val="214514379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272990" y="-197414"/>
            <a:ext cx="8229600" cy="857250"/>
          </a:xfrm>
        </p:spPr>
        <p:txBody>
          <a:bodyPr/>
          <a:lstStyle/>
          <a:p>
            <a:r>
              <a:rPr lang="en-US" dirty="0"/>
              <a:t>About Our Club</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82562" y="3792563"/>
            <a:ext cx="1779343" cy="987978"/>
          </a:xfrm>
          <a:prstGeom prst="rect">
            <a:avLst/>
          </a:prstGeom>
        </p:spPr>
      </p:pic>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954" y="3498833"/>
            <a:ext cx="1072075" cy="1368216"/>
          </a:xfrm>
          <a:prstGeom prst="rect">
            <a:avLst/>
          </a:prstGeom>
        </p:spPr>
      </p:pic>
      <p:pic>
        <p:nvPicPr>
          <p:cNvPr id="13" name="Picture 12"/>
          <p:cNvPicPr>
            <a:picLocks noChangeAspect="1"/>
          </p:cNvPicPr>
          <p:nvPr/>
        </p:nvPicPr>
        <p:blipFill>
          <a:blip r:embed="rId4"/>
          <a:stretch>
            <a:fillRect/>
          </a:stretch>
        </p:blipFill>
        <p:spPr>
          <a:xfrm>
            <a:off x="2434359" y="3585107"/>
            <a:ext cx="1147617" cy="1195434"/>
          </a:xfrm>
          <a:prstGeom prst="rect">
            <a:avLst/>
          </a:prstGeom>
        </p:spPr>
      </p:pic>
      <p:pic>
        <p:nvPicPr>
          <p:cNvPr id="14" name="Picture 13"/>
          <p:cNvPicPr>
            <a:picLocks noChangeAspect="1"/>
          </p:cNvPicPr>
          <p:nvPr/>
        </p:nvPicPr>
        <p:blipFill>
          <a:blip r:embed="rId5"/>
          <a:stretch>
            <a:fillRect/>
          </a:stretch>
        </p:blipFill>
        <p:spPr>
          <a:xfrm>
            <a:off x="3927772" y="3792563"/>
            <a:ext cx="2435173" cy="913989"/>
          </a:xfrm>
          <a:prstGeom prst="rect">
            <a:avLst/>
          </a:prstGeom>
        </p:spPr>
      </p:pic>
      <p:sp>
        <p:nvSpPr>
          <p:cNvPr id="15" name="Content Placeholder 14"/>
          <p:cNvSpPr>
            <a:spLocks noGrp="1"/>
          </p:cNvSpPr>
          <p:nvPr>
            <p:ph idx="1"/>
          </p:nvPr>
        </p:nvSpPr>
        <p:spPr>
          <a:xfrm>
            <a:off x="802785" y="779578"/>
            <a:ext cx="7942552" cy="3394472"/>
          </a:xfrm>
        </p:spPr>
        <p:txBody>
          <a:bodyPr>
            <a:normAutofit/>
          </a:bodyPr>
          <a:lstStyle/>
          <a:p>
            <a:r>
              <a:rPr lang="en-US" sz="1200" dirty="0"/>
              <a:t>We are a 501c3 Not-for Profit Club Based in Montgomery County, Maryland, outside Washington DC</a:t>
            </a:r>
          </a:p>
          <a:p>
            <a:r>
              <a:rPr lang="en-US" sz="1200" dirty="0"/>
              <a:t>We are the Premier Travel and Youth Development Program in the region</a:t>
            </a:r>
          </a:p>
          <a:p>
            <a:r>
              <a:rPr lang="en-US" sz="1200" dirty="0"/>
              <a:t>Founded in 1979, as the Bethesda Boys Club with three teams, we have since grown to over 80 boys’ and girls’ teams from ages U8 through U18 and over 1300 players</a:t>
            </a:r>
          </a:p>
          <a:p>
            <a:r>
              <a:rPr lang="en-US" sz="1200" dirty="0"/>
              <a:t>Our teams compete in various leagues in Maryland, Virginia, Region I, and nationally</a:t>
            </a:r>
          </a:p>
          <a:p>
            <a:r>
              <a:rPr lang="en-US" sz="1200" dirty="0"/>
              <a:t>We are one of a handful of clubs in the country with both a US Soccer Development program and an ECNL program – the highest level of competitive play in the country for boys and girls respectively:</a:t>
            </a:r>
          </a:p>
          <a:p>
            <a:pPr lvl="1"/>
            <a:r>
              <a:rPr lang="en-US" sz="1200" dirty="0"/>
              <a:t>We have five boys teams playing nationally in the US Soccer Development Academy (USSDA)</a:t>
            </a:r>
          </a:p>
          <a:p>
            <a:pPr lvl="1"/>
            <a:r>
              <a:rPr lang="en-US" sz="1200" dirty="0"/>
              <a:t>We have six girls teams playing nationally in the Elite Club National League (ECNL)</a:t>
            </a:r>
          </a:p>
        </p:txBody>
      </p:sp>
      <p:sp>
        <p:nvSpPr>
          <p:cNvPr id="2" name="Slide Number Placeholder 1"/>
          <p:cNvSpPr>
            <a:spLocks noGrp="1"/>
          </p:cNvSpPr>
          <p:nvPr>
            <p:ph type="sldNum" sz="quarter" idx="12"/>
          </p:nvPr>
        </p:nvSpPr>
        <p:spPr/>
        <p:txBody>
          <a:bodyPr/>
          <a:lstStyle/>
          <a:p>
            <a:fld id="{449D686A-E9CC-C34E-BB66-7FB3FB071CE6}" type="slidenum">
              <a:rPr lang="en-US" smtClean="0"/>
              <a:t>2</a:t>
            </a:fld>
            <a:endParaRPr lang="en-US"/>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6166" y="-165613"/>
            <a:ext cx="1005840" cy="1091701"/>
          </a:xfrm>
          <a:prstGeom prst="rect">
            <a:avLst/>
          </a:prstGeom>
        </p:spPr>
      </p:pic>
    </p:spTree>
    <p:extLst>
      <p:ext uri="{BB962C8B-B14F-4D97-AF65-F5344CB8AC3E}">
        <p14:creationId xmlns:p14="http://schemas.microsoft.com/office/powerpoint/2010/main" val="895242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2"/>
          <p:cNvSpPr>
            <a:spLocks/>
          </p:cNvSpPr>
          <p:nvPr/>
        </p:nvSpPr>
        <p:spPr bwMode="auto">
          <a:xfrm>
            <a:off x="322782" y="1190891"/>
            <a:ext cx="8077419" cy="297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60729" indent="-160729" defTabSz="409554" eaLnBrk="1">
              <a:spcAft>
                <a:spcPts val="600"/>
              </a:spcAft>
              <a:buSzPct val="50000"/>
              <a:buFontTx/>
              <a:buChar char="•"/>
              <a:defRPr/>
            </a:pPr>
            <a:endParaRPr lang="en-US" sz="1200" dirty="0">
              <a:solidFill>
                <a:schemeClr val="bg1"/>
              </a:solidFill>
              <a:latin typeface="Helvetica Neue"/>
              <a:cs typeface="Helvetica Neue"/>
              <a:sym typeface="Helvetica Neue Light" charset="0"/>
            </a:endParaRPr>
          </a:p>
        </p:txBody>
      </p:sp>
      <p:sp>
        <p:nvSpPr>
          <p:cNvPr id="15363" name="AutoShape 3"/>
          <p:cNvSpPr>
            <a:spLocks/>
          </p:cNvSpPr>
          <p:nvPr/>
        </p:nvSpPr>
        <p:spPr bwMode="auto">
          <a:xfrm>
            <a:off x="228600" y="807212"/>
            <a:ext cx="7835900" cy="26789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eaLnBrk="1"/>
            <a:r>
              <a:rPr lang="en-US" sz="800" b="1" dirty="0">
                <a:solidFill>
                  <a:srgbClr val="FFFFFF"/>
                </a:solidFill>
                <a:latin typeface="Helvetica Neue" charset="0"/>
                <a:cs typeface="Helvetica Neue" charset="0"/>
                <a:sym typeface="Helvetica Neue Thin" charset="0"/>
              </a:rPr>
              <a:t>:</a:t>
            </a:r>
            <a:endParaRPr lang="en-US" sz="800" dirty="0">
              <a:solidFill>
                <a:srgbClr val="FFFFFF"/>
              </a:solidFill>
              <a:latin typeface="Helvetica Neue" charset="0"/>
              <a:cs typeface="Helvetica Neue" charset="0"/>
            </a:endParaRPr>
          </a:p>
        </p:txBody>
      </p:sp>
      <p:sp>
        <p:nvSpPr>
          <p:cNvPr id="15365" name="AutoShape 5"/>
          <p:cNvSpPr>
            <a:spLocks/>
          </p:cNvSpPr>
          <p:nvPr/>
        </p:nvSpPr>
        <p:spPr bwMode="auto">
          <a:xfrm>
            <a:off x="339725" y="3227785"/>
            <a:ext cx="6019800" cy="190857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60338" indent="-160338" eaLnBrk="1">
              <a:spcBef>
                <a:spcPts val="850"/>
              </a:spcBef>
              <a:buSzPct val="50000"/>
            </a:pPr>
            <a:endParaRPr lang="en-US" sz="800">
              <a:latin typeface="Helvetica Neue" charset="0"/>
              <a:cs typeface="Helvetica Neue" charset="0"/>
              <a:sym typeface="Helvetica Neue Light" charset="0"/>
            </a:endParaRPr>
          </a:p>
          <a:p>
            <a:pPr marL="160338" indent="-160338" eaLnBrk="1">
              <a:spcBef>
                <a:spcPts val="850"/>
              </a:spcBef>
              <a:buSzPct val="50000"/>
              <a:buFontTx/>
              <a:buChar char="•"/>
            </a:pPr>
            <a:endParaRPr lang="en-US" sz="800">
              <a:latin typeface="Helvetica Neue" charset="0"/>
              <a:cs typeface="Helvetica Neue" charset="0"/>
              <a:sym typeface="Helvetica Neue Light" charset="0"/>
            </a:endParaRPr>
          </a:p>
          <a:p>
            <a:pPr marL="160338" indent="-160338" eaLnBrk="1">
              <a:spcBef>
                <a:spcPts val="850"/>
              </a:spcBef>
              <a:buSzPct val="50000"/>
              <a:buFontTx/>
              <a:buChar char="•"/>
            </a:pPr>
            <a:endParaRPr lang="en-US" sz="800">
              <a:latin typeface="Helvetica Neue" charset="0"/>
              <a:cs typeface="Helvetica Neue" charset="0"/>
              <a:sym typeface="Helvetica Neue Light" charset="0"/>
            </a:endParaRPr>
          </a:p>
          <a:p>
            <a:pPr marL="160338" indent="-160338" eaLnBrk="1">
              <a:spcBef>
                <a:spcPts val="850"/>
              </a:spcBef>
              <a:buSzPct val="50000"/>
              <a:buFontTx/>
              <a:buChar char="•"/>
            </a:pPr>
            <a:endParaRPr lang="en-US" sz="800">
              <a:latin typeface="Helvetica Neue" charset="0"/>
              <a:cs typeface="Helvetica Neue" charset="0"/>
              <a:sym typeface="Helvetica Neue Light" charset="0"/>
            </a:endParaRPr>
          </a:p>
          <a:p>
            <a:pPr marL="160338" indent="-160338" eaLnBrk="1">
              <a:spcBef>
                <a:spcPts val="850"/>
              </a:spcBef>
              <a:buSzPct val="50000"/>
            </a:pPr>
            <a:endParaRPr lang="en-US" sz="800">
              <a:latin typeface="Helvetica Neue" charset="0"/>
              <a:cs typeface="Helvetica Neue" charset="0"/>
              <a:sym typeface="Helvetica Neue Light" charset="0"/>
            </a:endParaRPr>
          </a:p>
          <a:p>
            <a:pPr marL="160338" indent="-160338" eaLnBrk="1">
              <a:spcBef>
                <a:spcPts val="850"/>
              </a:spcBef>
              <a:buSzPct val="50000"/>
              <a:buFontTx/>
              <a:buChar char="•"/>
            </a:pPr>
            <a:endParaRPr lang="en-US" sz="800">
              <a:latin typeface="Helvetica Neue" charset="0"/>
              <a:cs typeface="Helvetica Neue" charset="0"/>
              <a:sym typeface="Helvetica Neue Light" charset="0"/>
            </a:endParaRPr>
          </a:p>
          <a:p>
            <a:pPr marL="160338" indent="-160338" eaLnBrk="1">
              <a:spcBef>
                <a:spcPts val="850"/>
              </a:spcBef>
              <a:buSzPct val="50000"/>
              <a:buFontTx/>
              <a:buChar char="•"/>
            </a:pPr>
            <a:endParaRPr lang="en-US" sz="800">
              <a:latin typeface="Helvetica Neue" charset="0"/>
              <a:cs typeface="Helvetica Neue" charset="0"/>
            </a:endParaRPr>
          </a:p>
        </p:txBody>
      </p:sp>
      <p:sp>
        <p:nvSpPr>
          <p:cNvPr id="15366" name="AutoShape 6"/>
          <p:cNvSpPr>
            <a:spLocks/>
          </p:cNvSpPr>
          <p:nvPr/>
        </p:nvSpPr>
        <p:spPr bwMode="auto">
          <a:xfrm>
            <a:off x="231775" y="2972991"/>
            <a:ext cx="7835900" cy="26908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endParaRPr lang="en-US"/>
          </a:p>
        </p:txBody>
      </p:sp>
      <p:sp>
        <p:nvSpPr>
          <p:cNvPr id="15" name="Title 1"/>
          <p:cNvSpPr>
            <a:spLocks noGrp="1"/>
          </p:cNvSpPr>
          <p:nvPr>
            <p:ph type="title"/>
          </p:nvPr>
        </p:nvSpPr>
        <p:spPr>
          <a:xfrm>
            <a:off x="1370365" y="77359"/>
            <a:ext cx="6351890" cy="346502"/>
          </a:xfrm>
        </p:spPr>
        <p:txBody>
          <a:bodyPr>
            <a:noAutofit/>
          </a:bodyPr>
          <a:lstStyle/>
          <a:p>
            <a:endParaRPr lang="en-US" dirty="0">
              <a:solidFill>
                <a:schemeClr val="tx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166" y="-165613"/>
            <a:ext cx="1005840" cy="1091701"/>
          </a:xfrm>
          <a:prstGeom prst="rect">
            <a:avLst/>
          </a:prstGeom>
        </p:spPr>
      </p:pic>
      <p:sp>
        <p:nvSpPr>
          <p:cNvPr id="2" name="Rectangle 1"/>
          <p:cNvSpPr/>
          <p:nvPr/>
        </p:nvSpPr>
        <p:spPr>
          <a:xfrm>
            <a:off x="849086" y="1190891"/>
            <a:ext cx="6008914" cy="369332"/>
          </a:xfrm>
          <a:prstGeom prst="rect">
            <a:avLst/>
          </a:prstGeom>
        </p:spPr>
        <p:txBody>
          <a:bodyPr wrap="square">
            <a:spAutoFit/>
          </a:bodyPr>
          <a:lstStyle/>
          <a:p>
            <a:pPr marL="285750" indent="-285750">
              <a:buFont typeface="Arial" panose="020B0604020202020204" pitchFamily="34" charset="0"/>
              <a:buChar char="•"/>
            </a:pPr>
            <a:endParaRPr lang="en-US" dirty="0">
              <a:solidFill>
                <a:schemeClr val="bg1"/>
              </a:solidFill>
            </a:endParaRPr>
          </a:p>
        </p:txBody>
      </p:sp>
      <p:sp>
        <p:nvSpPr>
          <p:cNvPr id="3" name="Rectangle 2"/>
          <p:cNvSpPr/>
          <p:nvPr/>
        </p:nvSpPr>
        <p:spPr>
          <a:xfrm>
            <a:off x="1148316" y="1002090"/>
            <a:ext cx="5709684" cy="1908215"/>
          </a:xfrm>
          <a:prstGeom prst="rect">
            <a:avLst/>
          </a:prstGeom>
        </p:spPr>
        <p:txBody>
          <a:bodyPr wrap="square">
            <a:spAutoFit/>
          </a:bodyPr>
          <a:lstStyle/>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sz="2800" b="1" dirty="0">
                <a:solidFill>
                  <a:schemeClr val="bg1"/>
                </a:solidFill>
              </a:rPr>
              <a:t>			Thanks for joining us!</a:t>
            </a:r>
          </a:p>
          <a:p>
            <a:pPr marL="285750" indent="-285750">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25102081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2"/>
          <p:cNvSpPr>
            <a:spLocks/>
          </p:cNvSpPr>
          <p:nvPr/>
        </p:nvSpPr>
        <p:spPr bwMode="auto">
          <a:xfrm>
            <a:off x="322782" y="1190891"/>
            <a:ext cx="8077419" cy="297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60729" indent="-160729" defTabSz="409554" eaLnBrk="1">
              <a:spcAft>
                <a:spcPts val="600"/>
              </a:spcAft>
              <a:buSzPct val="50000"/>
              <a:buFontTx/>
              <a:buChar char="•"/>
              <a:defRPr/>
            </a:pPr>
            <a:endParaRPr lang="en-US" sz="1200">
              <a:solidFill>
                <a:schemeClr val="bg1"/>
              </a:solidFill>
              <a:latin typeface="Helvetica Neue"/>
              <a:cs typeface="Helvetica Neue"/>
              <a:sym typeface="Helvetica Neue Light" charset="0"/>
            </a:endParaRPr>
          </a:p>
        </p:txBody>
      </p:sp>
      <p:sp>
        <p:nvSpPr>
          <p:cNvPr id="15365" name="AutoShape 5"/>
          <p:cNvSpPr>
            <a:spLocks/>
          </p:cNvSpPr>
          <p:nvPr/>
        </p:nvSpPr>
        <p:spPr bwMode="auto">
          <a:xfrm>
            <a:off x="339725" y="3227785"/>
            <a:ext cx="6019800" cy="190857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60338" indent="-160338" eaLnBrk="1">
              <a:spcBef>
                <a:spcPts val="850"/>
              </a:spcBef>
              <a:buSzPct val="50000"/>
            </a:pPr>
            <a:endParaRPr lang="en-US" sz="800">
              <a:latin typeface="Helvetica Neue" charset="0"/>
              <a:cs typeface="Helvetica Neue" charset="0"/>
              <a:sym typeface="Helvetica Neue Light" charset="0"/>
            </a:endParaRPr>
          </a:p>
          <a:p>
            <a:pPr marL="160338" indent="-160338" eaLnBrk="1">
              <a:spcBef>
                <a:spcPts val="850"/>
              </a:spcBef>
              <a:buSzPct val="50000"/>
              <a:buFontTx/>
              <a:buChar char="•"/>
            </a:pPr>
            <a:endParaRPr lang="en-US" sz="800">
              <a:latin typeface="Helvetica Neue" charset="0"/>
              <a:cs typeface="Helvetica Neue" charset="0"/>
              <a:sym typeface="Helvetica Neue Light" charset="0"/>
            </a:endParaRPr>
          </a:p>
          <a:p>
            <a:pPr marL="160338" indent="-160338" eaLnBrk="1">
              <a:spcBef>
                <a:spcPts val="850"/>
              </a:spcBef>
              <a:buSzPct val="50000"/>
              <a:buFontTx/>
              <a:buChar char="•"/>
            </a:pPr>
            <a:endParaRPr lang="en-US" sz="800">
              <a:latin typeface="Helvetica Neue" charset="0"/>
              <a:cs typeface="Helvetica Neue" charset="0"/>
              <a:sym typeface="Helvetica Neue Light" charset="0"/>
            </a:endParaRPr>
          </a:p>
          <a:p>
            <a:pPr marL="160338" indent="-160338" eaLnBrk="1">
              <a:spcBef>
                <a:spcPts val="850"/>
              </a:spcBef>
              <a:buSzPct val="50000"/>
              <a:buFontTx/>
              <a:buChar char="•"/>
            </a:pPr>
            <a:endParaRPr lang="en-US" sz="800">
              <a:latin typeface="Helvetica Neue" charset="0"/>
              <a:cs typeface="Helvetica Neue" charset="0"/>
              <a:sym typeface="Helvetica Neue Light" charset="0"/>
            </a:endParaRPr>
          </a:p>
          <a:p>
            <a:pPr marL="160338" indent="-160338" eaLnBrk="1">
              <a:spcBef>
                <a:spcPts val="850"/>
              </a:spcBef>
              <a:buSzPct val="50000"/>
            </a:pPr>
            <a:endParaRPr lang="en-US" sz="800">
              <a:latin typeface="Helvetica Neue" charset="0"/>
              <a:cs typeface="Helvetica Neue" charset="0"/>
              <a:sym typeface="Helvetica Neue Light" charset="0"/>
            </a:endParaRPr>
          </a:p>
          <a:p>
            <a:pPr marL="160338" indent="-160338" eaLnBrk="1">
              <a:spcBef>
                <a:spcPts val="850"/>
              </a:spcBef>
              <a:buSzPct val="50000"/>
              <a:buFontTx/>
              <a:buChar char="•"/>
            </a:pPr>
            <a:endParaRPr lang="en-US" sz="800">
              <a:latin typeface="Helvetica Neue" charset="0"/>
              <a:cs typeface="Helvetica Neue" charset="0"/>
              <a:sym typeface="Helvetica Neue Light" charset="0"/>
            </a:endParaRPr>
          </a:p>
          <a:p>
            <a:pPr marL="160338" indent="-160338" eaLnBrk="1">
              <a:spcBef>
                <a:spcPts val="850"/>
              </a:spcBef>
              <a:buSzPct val="50000"/>
              <a:buFontTx/>
              <a:buChar char="•"/>
            </a:pPr>
            <a:endParaRPr lang="en-US" sz="800">
              <a:latin typeface="Helvetica Neue" charset="0"/>
              <a:cs typeface="Helvetica Neue" charset="0"/>
            </a:endParaRPr>
          </a:p>
        </p:txBody>
      </p:sp>
      <p:sp>
        <p:nvSpPr>
          <p:cNvPr id="15366" name="AutoShape 6"/>
          <p:cNvSpPr>
            <a:spLocks/>
          </p:cNvSpPr>
          <p:nvPr/>
        </p:nvSpPr>
        <p:spPr bwMode="auto">
          <a:xfrm>
            <a:off x="231775" y="2972991"/>
            <a:ext cx="7835900" cy="26908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endParaRPr lang="en-US"/>
          </a:p>
        </p:txBody>
      </p:sp>
      <p:sp>
        <p:nvSpPr>
          <p:cNvPr id="15" name="Title 1"/>
          <p:cNvSpPr>
            <a:spLocks noGrp="1"/>
          </p:cNvSpPr>
          <p:nvPr>
            <p:ph type="title"/>
          </p:nvPr>
        </p:nvSpPr>
        <p:spPr>
          <a:xfrm>
            <a:off x="1370365" y="77359"/>
            <a:ext cx="6351890" cy="346502"/>
          </a:xfrm>
        </p:spPr>
        <p:txBody>
          <a:bodyPr>
            <a:noAutofit/>
          </a:bodyPr>
          <a:lstStyle/>
          <a:p>
            <a:r>
              <a:rPr lang="en-US">
                <a:solidFill>
                  <a:schemeClr val="tx1"/>
                </a:solidFill>
              </a:rPr>
              <a:t>Mission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166" y="-165613"/>
            <a:ext cx="1005840" cy="1091701"/>
          </a:xfrm>
          <a:prstGeom prst="rect">
            <a:avLst/>
          </a:prstGeom>
        </p:spPr>
      </p:pic>
      <p:sp>
        <p:nvSpPr>
          <p:cNvPr id="4" name="TextBox 3">
            <a:extLst>
              <a:ext uri="{FF2B5EF4-FFF2-40B4-BE49-F238E27FC236}">
                <a16:creationId xmlns:a16="http://schemas.microsoft.com/office/drawing/2014/main" id="{EB0C8E6B-C1A2-D342-B974-84F60A3D89AB}"/>
              </a:ext>
            </a:extLst>
          </p:cNvPr>
          <p:cNvSpPr txBox="1"/>
          <p:nvPr/>
        </p:nvSpPr>
        <p:spPr>
          <a:xfrm>
            <a:off x="579120" y="1544320"/>
            <a:ext cx="7912088" cy="1815882"/>
          </a:xfrm>
          <a:prstGeom prst="rect">
            <a:avLst/>
          </a:prstGeom>
          <a:noFill/>
        </p:spPr>
        <p:txBody>
          <a:bodyPr wrap="square" rtlCol="0">
            <a:spAutoFit/>
          </a:bodyPr>
          <a:lstStyle/>
          <a:p>
            <a:pPr algn="ctr"/>
            <a:r>
              <a:rPr lang="en-US" sz="2800" i="1">
                <a:solidFill>
                  <a:schemeClr val="bg1"/>
                </a:solidFill>
                <a:latin typeface="Bembo" panose="020F0502020204030204" pitchFamily="34" charset="0"/>
                <a:cs typeface="Bembo" panose="020F0502020204030204" pitchFamily="34" charset="0"/>
              </a:rPr>
              <a:t>The Bethesda Soccer Club (BSC) is committed to creating a competitive, supportive, challenging, and fun environment for all our players to reach their potential through the beautiful game of soccer.</a:t>
            </a:r>
          </a:p>
        </p:txBody>
      </p:sp>
    </p:spTree>
    <p:extLst>
      <p:ext uri="{BB962C8B-B14F-4D97-AF65-F5344CB8AC3E}">
        <p14:creationId xmlns:p14="http://schemas.microsoft.com/office/powerpoint/2010/main" val="171323513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243807" y="-165613"/>
            <a:ext cx="8229600" cy="857250"/>
          </a:xfrm>
        </p:spPr>
        <p:txBody>
          <a:bodyPr/>
          <a:lstStyle/>
          <a:p>
            <a:r>
              <a:rPr lang="en-US"/>
              <a:t>Organization</a:t>
            </a:r>
          </a:p>
        </p:txBody>
      </p:sp>
      <p:sp>
        <p:nvSpPr>
          <p:cNvPr id="2" name="Slide Number Placeholder 1"/>
          <p:cNvSpPr>
            <a:spLocks noGrp="1"/>
          </p:cNvSpPr>
          <p:nvPr>
            <p:ph type="sldNum" sz="quarter" idx="12"/>
          </p:nvPr>
        </p:nvSpPr>
        <p:spPr/>
        <p:txBody>
          <a:bodyPr/>
          <a:lstStyle/>
          <a:p>
            <a:fld id="{449D686A-E9CC-C34E-BB66-7FB3FB071CE6}" type="slidenum">
              <a:rPr lang="en-US" smtClean="0"/>
              <a:t>4</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166" y="-165613"/>
            <a:ext cx="1005840" cy="1091701"/>
          </a:xfrm>
          <a:prstGeom prst="rect">
            <a:avLst/>
          </a:prstGeom>
        </p:spPr>
      </p:pic>
      <p:graphicFrame>
        <p:nvGraphicFramePr>
          <p:cNvPr id="10" name="Content Placeholder 9">
            <a:extLst>
              <a:ext uri="{FF2B5EF4-FFF2-40B4-BE49-F238E27FC236}">
                <a16:creationId xmlns:a16="http://schemas.microsoft.com/office/drawing/2014/main" id="{62FA673F-B43F-FD49-8432-3838C2C44B94}"/>
              </a:ext>
            </a:extLst>
          </p:cNvPr>
          <p:cNvGraphicFramePr>
            <a:graphicFrameLocks noGrp="1"/>
          </p:cNvGraphicFramePr>
          <p:nvPr>
            <p:ph idx="1"/>
          </p:nvPr>
        </p:nvGraphicFramePr>
        <p:xfrm>
          <a:off x="344811" y="923805"/>
          <a:ext cx="8229600" cy="406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5159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F112545-B766-C842-BD38-925D564FCE6E}"/>
              </a:ext>
            </a:extLst>
          </p:cNvPr>
          <p:cNvSpPr/>
          <p:nvPr/>
        </p:nvSpPr>
        <p:spPr>
          <a:xfrm>
            <a:off x="522822" y="1323908"/>
            <a:ext cx="837532" cy="1018143"/>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1243807" y="-165613"/>
            <a:ext cx="8229600" cy="857250"/>
          </a:xfrm>
        </p:spPr>
        <p:txBody>
          <a:bodyPr/>
          <a:lstStyle/>
          <a:p>
            <a:r>
              <a:rPr lang="en-US"/>
              <a:t>Organization</a:t>
            </a:r>
          </a:p>
        </p:txBody>
      </p:sp>
      <p:sp>
        <p:nvSpPr>
          <p:cNvPr id="2" name="Slide Number Placeholder 1"/>
          <p:cNvSpPr>
            <a:spLocks noGrp="1"/>
          </p:cNvSpPr>
          <p:nvPr>
            <p:ph type="sldNum" sz="quarter" idx="12"/>
          </p:nvPr>
        </p:nvSpPr>
        <p:spPr/>
        <p:txBody>
          <a:bodyPr/>
          <a:lstStyle/>
          <a:p>
            <a:fld id="{449D686A-E9CC-C34E-BB66-7FB3FB071CE6}" type="slidenum">
              <a:rPr lang="en-US" smtClean="0"/>
              <a:t>5</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166" y="-165613"/>
            <a:ext cx="1005840" cy="1091701"/>
          </a:xfrm>
          <a:prstGeom prst="rect">
            <a:avLst/>
          </a:prstGeom>
        </p:spPr>
      </p:pic>
      <p:sp>
        <p:nvSpPr>
          <p:cNvPr id="11" name="Content Placeholder 10">
            <a:extLst>
              <a:ext uri="{FF2B5EF4-FFF2-40B4-BE49-F238E27FC236}">
                <a16:creationId xmlns:a16="http://schemas.microsoft.com/office/drawing/2014/main" id="{1CA7BE75-A4F2-0A4B-99AE-2CA0A5176B9F}"/>
              </a:ext>
            </a:extLst>
          </p:cNvPr>
          <p:cNvSpPr>
            <a:spLocks noGrp="1"/>
          </p:cNvSpPr>
          <p:nvPr>
            <p:ph idx="1"/>
          </p:nvPr>
        </p:nvSpPr>
        <p:spPr>
          <a:xfrm>
            <a:off x="288810" y="2716376"/>
            <a:ext cx="1335709" cy="445113"/>
          </a:xfrm>
          <a:solidFill>
            <a:srgbClr val="00B050"/>
          </a:solidFill>
        </p:spPr>
        <p:txBody>
          <a:bodyPr>
            <a:normAutofit fontScale="62500" lnSpcReduction="20000"/>
          </a:bodyPr>
          <a:lstStyle/>
          <a:p>
            <a:pPr marL="0" indent="0">
              <a:buNone/>
            </a:pPr>
            <a:r>
              <a:rPr lang="en-US"/>
              <a:t>Lisa Frates</a:t>
            </a:r>
          </a:p>
          <a:p>
            <a:pPr marL="0" indent="0">
              <a:buNone/>
            </a:pPr>
            <a:r>
              <a:rPr lang="en-US"/>
              <a:t>Executive Director</a:t>
            </a:r>
          </a:p>
        </p:txBody>
      </p:sp>
      <p:sp>
        <p:nvSpPr>
          <p:cNvPr id="12" name="Oval 11">
            <a:extLst>
              <a:ext uri="{FF2B5EF4-FFF2-40B4-BE49-F238E27FC236}">
                <a16:creationId xmlns:a16="http://schemas.microsoft.com/office/drawing/2014/main" id="{B1A3B432-1394-B944-9560-41AFDE9A149B}"/>
              </a:ext>
            </a:extLst>
          </p:cNvPr>
          <p:cNvSpPr/>
          <p:nvPr/>
        </p:nvSpPr>
        <p:spPr>
          <a:xfrm>
            <a:off x="2162174" y="1333726"/>
            <a:ext cx="857252" cy="100584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7B32A34-D34C-B944-A846-7CB0A8DC3E2C}"/>
              </a:ext>
            </a:extLst>
          </p:cNvPr>
          <p:cNvSpPr/>
          <p:nvPr/>
        </p:nvSpPr>
        <p:spPr>
          <a:xfrm>
            <a:off x="4723705" y="1331844"/>
            <a:ext cx="996706" cy="1005840"/>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ontent Placeholder 10">
            <a:extLst>
              <a:ext uri="{FF2B5EF4-FFF2-40B4-BE49-F238E27FC236}">
                <a16:creationId xmlns:a16="http://schemas.microsoft.com/office/drawing/2014/main" id="{493A8C8E-FED6-E247-938F-9CF64361285F}"/>
              </a:ext>
            </a:extLst>
          </p:cNvPr>
          <p:cNvSpPr txBox="1">
            <a:spLocks/>
          </p:cNvSpPr>
          <p:nvPr/>
        </p:nvSpPr>
        <p:spPr>
          <a:xfrm>
            <a:off x="1958725" y="2716376"/>
            <a:ext cx="1231947" cy="445113"/>
          </a:xfrm>
          <a:prstGeom prst="rect">
            <a:avLst/>
          </a:prstGeom>
          <a:solidFill>
            <a:srgbClr val="00B050"/>
          </a:solidFill>
        </p:spPr>
        <p:txBody>
          <a:bodyPr vert="horz" lIns="91440" tIns="45720" rIns="91440" bIns="45720" rtlCol="0">
            <a:normAutofit fontScale="62500" lnSpcReduction="20000"/>
          </a:bodyPr>
          <a:lstStyle>
            <a:lvl1pPr marL="342900" indent="-3429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1pPr>
            <a:lvl2pPr marL="742950" indent="-28575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2pPr>
            <a:lvl3pPr marL="1143000" indent="-2286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3pPr>
            <a:lvl4pPr marL="1600200" indent="-2286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4pPr>
            <a:lvl5pPr marL="2057400" indent="-2286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a:t>Jonathon Colton</a:t>
            </a:r>
          </a:p>
          <a:p>
            <a:pPr marL="0" indent="0">
              <a:buFont typeface="Arial"/>
              <a:buNone/>
            </a:pPr>
            <a:r>
              <a:rPr lang="en-US"/>
              <a:t>Technical Director</a:t>
            </a:r>
          </a:p>
        </p:txBody>
      </p:sp>
      <p:sp>
        <p:nvSpPr>
          <p:cNvPr id="17" name="Content Placeholder 10">
            <a:extLst>
              <a:ext uri="{FF2B5EF4-FFF2-40B4-BE49-F238E27FC236}">
                <a16:creationId xmlns:a16="http://schemas.microsoft.com/office/drawing/2014/main" id="{4A1ADE16-70BF-C24B-B87E-19BEF3528347}"/>
              </a:ext>
            </a:extLst>
          </p:cNvPr>
          <p:cNvSpPr txBox="1">
            <a:spLocks/>
          </p:cNvSpPr>
          <p:nvPr/>
        </p:nvSpPr>
        <p:spPr>
          <a:xfrm>
            <a:off x="3300594" y="2716376"/>
            <a:ext cx="1231947" cy="445113"/>
          </a:xfrm>
          <a:prstGeom prst="rect">
            <a:avLst/>
          </a:prstGeom>
          <a:solidFill>
            <a:srgbClr val="00B050"/>
          </a:solidFill>
        </p:spPr>
        <p:txBody>
          <a:bodyPr vert="horz" lIns="91440" tIns="45720" rIns="91440" bIns="45720" rtlCol="0">
            <a:normAutofit fontScale="62500" lnSpcReduction="20000"/>
          </a:bodyPr>
          <a:lstStyle>
            <a:lvl1pPr marL="342900" indent="-3429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1pPr>
            <a:lvl2pPr marL="742950" indent="-28575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2pPr>
            <a:lvl3pPr marL="1143000" indent="-2286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3pPr>
            <a:lvl4pPr marL="1600200" indent="-2286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4pPr>
            <a:lvl5pPr marL="2057400" indent="-2286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a:t>Zane Campbell</a:t>
            </a:r>
          </a:p>
          <a:p>
            <a:pPr marL="0" indent="0">
              <a:buFont typeface="Arial"/>
              <a:buNone/>
            </a:pPr>
            <a:r>
              <a:rPr lang="en-US"/>
              <a:t>Office Manager</a:t>
            </a:r>
          </a:p>
        </p:txBody>
      </p:sp>
      <p:sp>
        <p:nvSpPr>
          <p:cNvPr id="18" name="Content Placeholder 10">
            <a:extLst>
              <a:ext uri="{FF2B5EF4-FFF2-40B4-BE49-F238E27FC236}">
                <a16:creationId xmlns:a16="http://schemas.microsoft.com/office/drawing/2014/main" id="{A6B95CD5-5AAB-F845-8A86-225559857B38}"/>
              </a:ext>
            </a:extLst>
          </p:cNvPr>
          <p:cNvSpPr txBox="1">
            <a:spLocks/>
          </p:cNvSpPr>
          <p:nvPr/>
        </p:nvSpPr>
        <p:spPr>
          <a:xfrm>
            <a:off x="4611461" y="2715218"/>
            <a:ext cx="1231947" cy="445113"/>
          </a:xfrm>
          <a:prstGeom prst="rect">
            <a:avLst/>
          </a:prstGeom>
          <a:solidFill>
            <a:srgbClr val="00B050"/>
          </a:solidFill>
        </p:spPr>
        <p:txBody>
          <a:bodyPr vert="horz" lIns="91440" tIns="45720" rIns="91440" bIns="45720" rtlCol="0">
            <a:normAutofit fontScale="55000" lnSpcReduction="20000"/>
          </a:bodyPr>
          <a:lstStyle>
            <a:lvl1pPr marL="342900" indent="-3429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1pPr>
            <a:lvl2pPr marL="742950" indent="-28575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2pPr>
            <a:lvl3pPr marL="1143000" indent="-2286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3pPr>
            <a:lvl4pPr marL="1600200" indent="-2286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4pPr>
            <a:lvl5pPr marL="2057400" indent="-2286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a:t>Shawn Wijeratne</a:t>
            </a:r>
          </a:p>
          <a:p>
            <a:pPr marL="0" indent="0">
              <a:buFont typeface="Arial"/>
              <a:buNone/>
            </a:pPr>
            <a:r>
              <a:rPr lang="en-US"/>
              <a:t>Director of Operations</a:t>
            </a:r>
          </a:p>
        </p:txBody>
      </p:sp>
      <p:sp>
        <p:nvSpPr>
          <p:cNvPr id="19" name="Content Placeholder 10">
            <a:extLst>
              <a:ext uri="{FF2B5EF4-FFF2-40B4-BE49-F238E27FC236}">
                <a16:creationId xmlns:a16="http://schemas.microsoft.com/office/drawing/2014/main" id="{64FDE8EE-DB35-0F49-9896-AB7415EC4641}"/>
              </a:ext>
            </a:extLst>
          </p:cNvPr>
          <p:cNvSpPr txBox="1">
            <a:spLocks/>
          </p:cNvSpPr>
          <p:nvPr/>
        </p:nvSpPr>
        <p:spPr>
          <a:xfrm>
            <a:off x="5946518" y="2715218"/>
            <a:ext cx="1231947" cy="445113"/>
          </a:xfrm>
          <a:prstGeom prst="rect">
            <a:avLst/>
          </a:prstGeom>
          <a:solidFill>
            <a:srgbClr val="00B050"/>
          </a:solidFill>
        </p:spPr>
        <p:txBody>
          <a:bodyPr vert="horz" lIns="91440" tIns="45720" rIns="91440" bIns="45720" rtlCol="0">
            <a:normAutofit fontScale="47500" lnSpcReduction="20000"/>
          </a:bodyPr>
          <a:lstStyle>
            <a:lvl1pPr marL="342900" indent="-3429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1pPr>
            <a:lvl2pPr marL="742950" indent="-28575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2pPr>
            <a:lvl3pPr marL="1143000" indent="-2286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3pPr>
            <a:lvl4pPr marL="1600200" indent="-2286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4pPr>
            <a:lvl5pPr marL="2057400" indent="-2286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a:t>Sean Maslin</a:t>
            </a:r>
          </a:p>
          <a:p>
            <a:pPr marL="0" indent="0">
              <a:buFont typeface="Arial"/>
              <a:buNone/>
            </a:pPr>
            <a:r>
              <a:rPr lang="en-US"/>
              <a:t>Communications Manager</a:t>
            </a:r>
          </a:p>
        </p:txBody>
      </p:sp>
      <p:sp>
        <p:nvSpPr>
          <p:cNvPr id="20" name="Oval 19">
            <a:extLst>
              <a:ext uri="{FF2B5EF4-FFF2-40B4-BE49-F238E27FC236}">
                <a16:creationId xmlns:a16="http://schemas.microsoft.com/office/drawing/2014/main" id="{DD7C17DF-099D-BD4C-A019-88785555D93D}"/>
              </a:ext>
            </a:extLst>
          </p:cNvPr>
          <p:cNvSpPr/>
          <p:nvPr/>
        </p:nvSpPr>
        <p:spPr>
          <a:xfrm rot="5400000">
            <a:off x="7252759" y="1331844"/>
            <a:ext cx="857252" cy="1005840"/>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Content Placeholder 10">
            <a:extLst>
              <a:ext uri="{FF2B5EF4-FFF2-40B4-BE49-F238E27FC236}">
                <a16:creationId xmlns:a16="http://schemas.microsoft.com/office/drawing/2014/main" id="{F4ABB263-5F24-E549-8142-D6CA2B8A0691}"/>
              </a:ext>
            </a:extLst>
          </p:cNvPr>
          <p:cNvSpPr txBox="1">
            <a:spLocks/>
          </p:cNvSpPr>
          <p:nvPr/>
        </p:nvSpPr>
        <p:spPr>
          <a:xfrm>
            <a:off x="7363845" y="2715218"/>
            <a:ext cx="1231947" cy="445113"/>
          </a:xfrm>
          <a:prstGeom prst="rect">
            <a:avLst/>
          </a:prstGeom>
          <a:solidFill>
            <a:srgbClr val="00B050"/>
          </a:solidFill>
        </p:spPr>
        <p:txBody>
          <a:bodyPr vert="horz" lIns="91440" tIns="45720" rIns="91440" bIns="45720" rtlCol="0">
            <a:normAutofit fontScale="62500" lnSpcReduction="20000"/>
          </a:bodyPr>
          <a:lstStyle>
            <a:lvl1pPr marL="342900" indent="-3429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1pPr>
            <a:lvl2pPr marL="742950" indent="-28575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2pPr>
            <a:lvl3pPr marL="1143000" indent="-2286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3pPr>
            <a:lvl4pPr marL="1600200" indent="-2286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4pPr>
            <a:lvl5pPr marL="2057400" indent="-2286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a:t>Linda Norton</a:t>
            </a:r>
          </a:p>
          <a:p>
            <a:pPr marL="0" indent="0">
              <a:buFont typeface="Arial"/>
              <a:buNone/>
            </a:pPr>
            <a:r>
              <a:rPr lang="en-US"/>
              <a:t>Office Administrator</a:t>
            </a:r>
          </a:p>
        </p:txBody>
      </p:sp>
      <p:pic>
        <p:nvPicPr>
          <p:cNvPr id="4" name="Picture 3" descr="A person posing for the camera&#10;&#10;Description automatically generated">
            <a:extLst>
              <a:ext uri="{FF2B5EF4-FFF2-40B4-BE49-F238E27FC236}">
                <a16:creationId xmlns:a16="http://schemas.microsoft.com/office/drawing/2014/main" id="{F9819692-FB8A-4016-B5FE-5230805B0009}"/>
              </a:ext>
            </a:extLst>
          </p:cNvPr>
          <p:cNvPicPr>
            <a:picLocks noChangeAspect="1"/>
          </p:cNvPicPr>
          <p:nvPr/>
        </p:nvPicPr>
        <p:blipFill>
          <a:blip r:embed="rId7"/>
          <a:stretch>
            <a:fillRect/>
          </a:stretch>
        </p:blipFill>
        <p:spPr>
          <a:xfrm>
            <a:off x="3505087" y="1391346"/>
            <a:ext cx="822960" cy="914400"/>
          </a:xfrm>
          <a:prstGeom prst="rect">
            <a:avLst/>
          </a:prstGeom>
        </p:spPr>
      </p:pic>
      <p:pic>
        <p:nvPicPr>
          <p:cNvPr id="8" name="Picture 7" descr="A person in a white shirt and smiling at the camera&#10;&#10;Description automatically generated">
            <a:extLst>
              <a:ext uri="{FF2B5EF4-FFF2-40B4-BE49-F238E27FC236}">
                <a16:creationId xmlns:a16="http://schemas.microsoft.com/office/drawing/2014/main" id="{F713B120-5A6C-4D2B-8496-5C1B68968127}"/>
              </a:ext>
            </a:extLst>
          </p:cNvPr>
          <p:cNvPicPr>
            <a:picLocks noChangeAspect="1"/>
          </p:cNvPicPr>
          <p:nvPr/>
        </p:nvPicPr>
        <p:blipFill>
          <a:blip r:embed="rId8"/>
          <a:stretch>
            <a:fillRect/>
          </a:stretch>
        </p:blipFill>
        <p:spPr>
          <a:xfrm>
            <a:off x="6022995" y="1406138"/>
            <a:ext cx="1078992" cy="914400"/>
          </a:xfrm>
          <a:prstGeom prst="rect">
            <a:avLst/>
          </a:prstGeom>
        </p:spPr>
      </p:pic>
    </p:spTree>
    <p:extLst>
      <p:ext uri="{BB962C8B-B14F-4D97-AF65-F5344CB8AC3E}">
        <p14:creationId xmlns:p14="http://schemas.microsoft.com/office/powerpoint/2010/main" val="3215999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243807" y="-165613"/>
            <a:ext cx="8229600" cy="857250"/>
          </a:xfrm>
        </p:spPr>
        <p:txBody>
          <a:bodyPr/>
          <a:lstStyle/>
          <a:p>
            <a:r>
              <a:rPr lang="en-US"/>
              <a:t>Organization</a:t>
            </a:r>
          </a:p>
        </p:txBody>
      </p:sp>
      <p:sp>
        <p:nvSpPr>
          <p:cNvPr id="2" name="Slide Number Placeholder 1"/>
          <p:cNvSpPr>
            <a:spLocks noGrp="1"/>
          </p:cNvSpPr>
          <p:nvPr>
            <p:ph type="sldNum" sz="quarter" idx="12"/>
          </p:nvPr>
        </p:nvSpPr>
        <p:spPr/>
        <p:txBody>
          <a:bodyPr/>
          <a:lstStyle/>
          <a:p>
            <a:fld id="{449D686A-E9CC-C34E-BB66-7FB3FB071CE6}" type="slidenum">
              <a:rPr lang="en-US" smtClean="0"/>
              <a:t>6</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486" y="-153455"/>
            <a:ext cx="1005840" cy="1091701"/>
          </a:xfrm>
          <a:prstGeom prst="rect">
            <a:avLst/>
          </a:prstGeom>
        </p:spPr>
      </p:pic>
      <p:sp>
        <p:nvSpPr>
          <p:cNvPr id="12" name="Oval 11">
            <a:extLst>
              <a:ext uri="{FF2B5EF4-FFF2-40B4-BE49-F238E27FC236}">
                <a16:creationId xmlns:a16="http://schemas.microsoft.com/office/drawing/2014/main" id="{B1A3B432-1394-B944-9560-41AFDE9A149B}"/>
              </a:ext>
            </a:extLst>
          </p:cNvPr>
          <p:cNvSpPr/>
          <p:nvPr/>
        </p:nvSpPr>
        <p:spPr>
          <a:xfrm>
            <a:off x="1606299" y="1008785"/>
            <a:ext cx="979451" cy="1062713"/>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264131-BC4C-0A47-B2E3-EE13A219EA2D}"/>
              </a:ext>
            </a:extLst>
          </p:cNvPr>
          <p:cNvSpPr/>
          <p:nvPr/>
        </p:nvSpPr>
        <p:spPr>
          <a:xfrm>
            <a:off x="6477502" y="2997201"/>
            <a:ext cx="1057130" cy="1130583"/>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7B32A34-D34C-B944-A846-7CB0A8DC3E2C}"/>
              </a:ext>
            </a:extLst>
          </p:cNvPr>
          <p:cNvSpPr/>
          <p:nvPr/>
        </p:nvSpPr>
        <p:spPr>
          <a:xfrm>
            <a:off x="4089032" y="2997201"/>
            <a:ext cx="1057130" cy="1130584"/>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DF2A092-C95B-D04A-9D61-1E2B63139F2E}"/>
              </a:ext>
            </a:extLst>
          </p:cNvPr>
          <p:cNvSpPr/>
          <p:nvPr/>
        </p:nvSpPr>
        <p:spPr>
          <a:xfrm>
            <a:off x="1606300" y="2996170"/>
            <a:ext cx="979450" cy="1130584"/>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ontent Placeholder 10">
            <a:extLst>
              <a:ext uri="{FF2B5EF4-FFF2-40B4-BE49-F238E27FC236}">
                <a16:creationId xmlns:a16="http://schemas.microsoft.com/office/drawing/2014/main" id="{493A8C8E-FED6-E247-938F-9CF64361285F}"/>
              </a:ext>
            </a:extLst>
          </p:cNvPr>
          <p:cNvSpPr txBox="1">
            <a:spLocks/>
          </p:cNvSpPr>
          <p:nvPr/>
        </p:nvSpPr>
        <p:spPr>
          <a:xfrm>
            <a:off x="1147302" y="2249705"/>
            <a:ext cx="1882684" cy="445113"/>
          </a:xfrm>
          <a:prstGeom prst="rect">
            <a:avLst/>
          </a:prstGeom>
          <a:solidFill>
            <a:srgbClr val="00B050"/>
          </a:solidFill>
        </p:spPr>
        <p:txBody>
          <a:bodyPr vert="horz" lIns="91440" tIns="45720" rIns="91440" bIns="45720" rtlCol="0">
            <a:normAutofit fontScale="62500" lnSpcReduction="20000"/>
          </a:bodyPr>
          <a:lstStyle>
            <a:lvl1pPr marL="342900" indent="-3429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1pPr>
            <a:lvl2pPr marL="742950" indent="-28575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2pPr>
            <a:lvl3pPr marL="1143000" indent="-2286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3pPr>
            <a:lvl4pPr marL="1600200" indent="-2286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4pPr>
            <a:lvl5pPr marL="2057400" indent="-2286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a:t>Emily </a:t>
            </a:r>
            <a:r>
              <a:rPr lang="en-US" err="1"/>
              <a:t>Janss</a:t>
            </a:r>
            <a:endParaRPr lang="en-US"/>
          </a:p>
          <a:p>
            <a:pPr marL="0" indent="0" algn="ctr">
              <a:buFont typeface="Arial"/>
              <a:buNone/>
            </a:pPr>
            <a:r>
              <a:rPr lang="en-US"/>
              <a:t>Girls YDP Director</a:t>
            </a:r>
          </a:p>
        </p:txBody>
      </p:sp>
      <p:sp>
        <p:nvSpPr>
          <p:cNvPr id="17" name="Content Placeholder 10">
            <a:extLst>
              <a:ext uri="{FF2B5EF4-FFF2-40B4-BE49-F238E27FC236}">
                <a16:creationId xmlns:a16="http://schemas.microsoft.com/office/drawing/2014/main" id="{4A1ADE16-70BF-C24B-B87E-19BEF3528347}"/>
              </a:ext>
            </a:extLst>
          </p:cNvPr>
          <p:cNvSpPr txBox="1">
            <a:spLocks/>
          </p:cNvSpPr>
          <p:nvPr/>
        </p:nvSpPr>
        <p:spPr>
          <a:xfrm>
            <a:off x="1147302" y="4305991"/>
            <a:ext cx="1882684" cy="445113"/>
          </a:xfrm>
          <a:prstGeom prst="rect">
            <a:avLst/>
          </a:prstGeom>
          <a:solidFill>
            <a:srgbClr val="00B050"/>
          </a:solidFill>
        </p:spPr>
        <p:txBody>
          <a:bodyPr vert="horz" lIns="91440" tIns="45720" rIns="91440" bIns="45720" rtlCol="0">
            <a:normAutofit fontScale="62500" lnSpcReduction="20000"/>
          </a:bodyPr>
          <a:lstStyle>
            <a:lvl1pPr marL="342900" indent="-3429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1pPr>
            <a:lvl2pPr marL="742950" indent="-28575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2pPr>
            <a:lvl3pPr marL="1143000" indent="-2286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3pPr>
            <a:lvl4pPr marL="1600200" indent="-2286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4pPr>
            <a:lvl5pPr marL="2057400" indent="-2286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a:t>Trevor Martin</a:t>
            </a:r>
          </a:p>
          <a:p>
            <a:pPr marL="0" indent="0" algn="ctr">
              <a:buFont typeface="Arial"/>
              <a:buNone/>
            </a:pPr>
            <a:r>
              <a:rPr lang="en-US"/>
              <a:t>Boys YDP Director</a:t>
            </a:r>
          </a:p>
        </p:txBody>
      </p:sp>
      <p:sp>
        <p:nvSpPr>
          <p:cNvPr id="18" name="Content Placeholder 10">
            <a:extLst>
              <a:ext uri="{FF2B5EF4-FFF2-40B4-BE49-F238E27FC236}">
                <a16:creationId xmlns:a16="http://schemas.microsoft.com/office/drawing/2014/main" id="{A6B95CD5-5AAB-F845-8A86-225559857B38}"/>
              </a:ext>
            </a:extLst>
          </p:cNvPr>
          <p:cNvSpPr txBox="1">
            <a:spLocks/>
          </p:cNvSpPr>
          <p:nvPr/>
        </p:nvSpPr>
        <p:spPr>
          <a:xfrm>
            <a:off x="5976596" y="4305991"/>
            <a:ext cx="2058942" cy="445113"/>
          </a:xfrm>
          <a:prstGeom prst="rect">
            <a:avLst/>
          </a:prstGeom>
          <a:solidFill>
            <a:srgbClr val="00B050"/>
          </a:solidFill>
        </p:spPr>
        <p:txBody>
          <a:bodyPr vert="horz" lIns="91440" tIns="45720" rIns="91440" bIns="45720" rtlCol="0">
            <a:noAutofit/>
          </a:bodyPr>
          <a:lstStyle>
            <a:lvl1pPr marL="342900" indent="-3429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1pPr>
            <a:lvl2pPr marL="742950" indent="-28575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2pPr>
            <a:lvl3pPr marL="1143000" indent="-2286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3pPr>
            <a:lvl4pPr marL="1600200" indent="-2286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4pPr>
            <a:lvl5pPr marL="2057400" indent="-2286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900"/>
              <a:t>Matt Ney</a:t>
            </a:r>
          </a:p>
          <a:p>
            <a:pPr marL="0" indent="0" algn="ctr">
              <a:buFont typeface="Arial"/>
              <a:buNone/>
            </a:pPr>
            <a:r>
              <a:rPr lang="en-US" sz="900"/>
              <a:t>Older Boys Director/DA Director</a:t>
            </a:r>
          </a:p>
        </p:txBody>
      </p:sp>
      <p:sp>
        <p:nvSpPr>
          <p:cNvPr id="19" name="Content Placeholder 10">
            <a:extLst>
              <a:ext uri="{FF2B5EF4-FFF2-40B4-BE49-F238E27FC236}">
                <a16:creationId xmlns:a16="http://schemas.microsoft.com/office/drawing/2014/main" id="{64FDE8EE-DB35-0F49-9896-AB7415EC4641}"/>
              </a:ext>
            </a:extLst>
          </p:cNvPr>
          <p:cNvSpPr txBox="1">
            <a:spLocks/>
          </p:cNvSpPr>
          <p:nvPr/>
        </p:nvSpPr>
        <p:spPr>
          <a:xfrm>
            <a:off x="3537080" y="2233583"/>
            <a:ext cx="2058942" cy="461235"/>
          </a:xfrm>
          <a:prstGeom prst="rect">
            <a:avLst/>
          </a:prstGeom>
          <a:solidFill>
            <a:srgbClr val="00B050"/>
          </a:solidFill>
        </p:spPr>
        <p:txBody>
          <a:bodyPr vert="horz" lIns="91440" tIns="45720" rIns="91440" bIns="45720" rtlCol="0">
            <a:noAutofit/>
          </a:bodyPr>
          <a:lstStyle>
            <a:lvl1pPr marL="342900" indent="-3429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1pPr>
            <a:lvl2pPr marL="742950" indent="-28575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2pPr>
            <a:lvl3pPr marL="1143000" indent="-2286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3pPr>
            <a:lvl4pPr marL="1600200" indent="-2286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4pPr>
            <a:lvl5pPr marL="2057400" indent="-2286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900"/>
              <a:t>Dave Greene</a:t>
            </a:r>
          </a:p>
          <a:p>
            <a:pPr marL="0" indent="0" algn="ctr">
              <a:buFont typeface="Arial"/>
              <a:buNone/>
            </a:pPr>
            <a:r>
              <a:rPr lang="en-US" sz="900"/>
              <a:t> Younger Girls Director 12-14</a:t>
            </a:r>
          </a:p>
        </p:txBody>
      </p:sp>
      <p:sp>
        <p:nvSpPr>
          <p:cNvPr id="20" name="Oval 19">
            <a:extLst>
              <a:ext uri="{FF2B5EF4-FFF2-40B4-BE49-F238E27FC236}">
                <a16:creationId xmlns:a16="http://schemas.microsoft.com/office/drawing/2014/main" id="{DD7C17DF-099D-BD4C-A019-88785555D93D}"/>
              </a:ext>
            </a:extLst>
          </p:cNvPr>
          <p:cNvSpPr/>
          <p:nvPr/>
        </p:nvSpPr>
        <p:spPr>
          <a:xfrm>
            <a:off x="6517876" y="951373"/>
            <a:ext cx="976382" cy="1091700"/>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Content Placeholder 10">
            <a:extLst>
              <a:ext uri="{FF2B5EF4-FFF2-40B4-BE49-F238E27FC236}">
                <a16:creationId xmlns:a16="http://schemas.microsoft.com/office/drawing/2014/main" id="{F4ABB263-5F24-E549-8142-D6CA2B8A0691}"/>
              </a:ext>
            </a:extLst>
          </p:cNvPr>
          <p:cNvSpPr txBox="1">
            <a:spLocks/>
          </p:cNvSpPr>
          <p:nvPr/>
        </p:nvSpPr>
        <p:spPr>
          <a:xfrm>
            <a:off x="5937757" y="2249705"/>
            <a:ext cx="2058942" cy="445113"/>
          </a:xfrm>
          <a:prstGeom prst="rect">
            <a:avLst/>
          </a:prstGeom>
          <a:solidFill>
            <a:srgbClr val="00B050"/>
          </a:solidFill>
        </p:spPr>
        <p:txBody>
          <a:bodyPr vert="horz" lIns="91440" tIns="45720" rIns="91440" bIns="45720" rtlCol="0">
            <a:normAutofit fontScale="25000" lnSpcReduction="20000"/>
          </a:bodyPr>
          <a:lstStyle>
            <a:lvl1pPr marL="342900" indent="-3429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1pPr>
            <a:lvl2pPr marL="742950" indent="-28575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2pPr>
            <a:lvl3pPr marL="1143000" indent="-2286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3pPr>
            <a:lvl4pPr marL="1600200" indent="-2286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4pPr>
            <a:lvl5pPr marL="2057400" indent="-2286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3600"/>
              <a:t>Kevin</a:t>
            </a:r>
            <a:r>
              <a:rPr lang="en-US"/>
              <a:t> </a:t>
            </a:r>
            <a:r>
              <a:rPr lang="en-US" sz="3600"/>
              <a:t>Layton</a:t>
            </a:r>
          </a:p>
          <a:p>
            <a:pPr marL="0" indent="0" algn="ctr">
              <a:buFont typeface="Arial"/>
              <a:buNone/>
            </a:pPr>
            <a:r>
              <a:rPr lang="en-US" sz="3600"/>
              <a:t>Older Girls/ECNL Director</a:t>
            </a:r>
          </a:p>
        </p:txBody>
      </p:sp>
      <p:sp>
        <p:nvSpPr>
          <p:cNvPr id="21" name="Content Placeholder 10">
            <a:extLst>
              <a:ext uri="{FF2B5EF4-FFF2-40B4-BE49-F238E27FC236}">
                <a16:creationId xmlns:a16="http://schemas.microsoft.com/office/drawing/2014/main" id="{1273582A-F8CD-E04D-90FF-6D9C600565E9}"/>
              </a:ext>
            </a:extLst>
          </p:cNvPr>
          <p:cNvSpPr txBox="1">
            <a:spLocks/>
          </p:cNvSpPr>
          <p:nvPr/>
        </p:nvSpPr>
        <p:spPr>
          <a:xfrm>
            <a:off x="3537080" y="4305991"/>
            <a:ext cx="2058942" cy="445113"/>
          </a:xfrm>
          <a:prstGeom prst="rect">
            <a:avLst/>
          </a:prstGeom>
          <a:solidFill>
            <a:srgbClr val="00B050"/>
          </a:solidFill>
        </p:spPr>
        <p:txBody>
          <a:bodyPr vert="horz" lIns="91440" tIns="45720" rIns="91440" bIns="45720" rtlCol="0">
            <a:noAutofit/>
          </a:bodyPr>
          <a:lstStyle>
            <a:lvl1pPr marL="342900" indent="-3429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1pPr>
            <a:lvl2pPr marL="742950" indent="-28575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2pPr>
            <a:lvl3pPr marL="1143000" indent="-2286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3pPr>
            <a:lvl4pPr marL="1600200" indent="-2286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4pPr>
            <a:lvl5pPr marL="2057400" indent="-228600" algn="l" defTabSz="457200" rtl="0" eaLnBrk="1" latinLnBrk="0" hangingPunct="1">
              <a:spcBef>
                <a:spcPts val="0"/>
              </a:spcBef>
              <a:spcAft>
                <a:spcPts val="900"/>
              </a:spcAft>
              <a:buFont typeface="Arial"/>
              <a:buChar char="»"/>
              <a:defRPr sz="1400" b="0" i="0" kern="1200">
                <a:solidFill>
                  <a:schemeClr val="bg1"/>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900"/>
              <a:t>Brett Colton</a:t>
            </a:r>
          </a:p>
          <a:p>
            <a:pPr marL="0" indent="0" algn="ctr">
              <a:buFont typeface="Arial"/>
              <a:buNone/>
            </a:pPr>
            <a:r>
              <a:rPr lang="en-US" sz="900"/>
              <a:t>Younger Boys Director 12-14</a:t>
            </a:r>
          </a:p>
        </p:txBody>
      </p:sp>
      <p:sp>
        <p:nvSpPr>
          <p:cNvPr id="22" name="Oval 21">
            <a:extLst>
              <a:ext uri="{FF2B5EF4-FFF2-40B4-BE49-F238E27FC236}">
                <a16:creationId xmlns:a16="http://schemas.microsoft.com/office/drawing/2014/main" id="{C4BDD136-6923-EE48-AC83-6C87AEFAB737}"/>
              </a:ext>
            </a:extLst>
          </p:cNvPr>
          <p:cNvSpPr/>
          <p:nvPr/>
        </p:nvSpPr>
        <p:spPr>
          <a:xfrm>
            <a:off x="4089032" y="963677"/>
            <a:ext cx="1057130" cy="1091700"/>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5906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3" name="Shape 43"/>
          <p:cNvSpPr txBox="1"/>
          <p:nvPr/>
        </p:nvSpPr>
        <p:spPr>
          <a:xfrm>
            <a:off x="4250525" y="997188"/>
            <a:ext cx="4086771" cy="3386244"/>
          </a:xfrm>
          <a:prstGeom prst="rect">
            <a:avLst/>
          </a:prstGeom>
          <a:noFill/>
          <a:ln>
            <a:noFill/>
          </a:ln>
        </p:spPr>
        <p:txBody>
          <a:bodyPr lIns="91425" tIns="91425" rIns="91425" bIns="91425" anchor="ctr" anchorCtr="0">
            <a:noAutofit/>
          </a:bodyPr>
          <a:lstStyle/>
          <a:p>
            <a:pPr marL="285750" lvl="0" indent="-285750" rtl="0">
              <a:spcBef>
                <a:spcPts val="0"/>
              </a:spcBef>
              <a:spcAft>
                <a:spcPts val="900"/>
              </a:spcAft>
              <a:buFont typeface="Arial"/>
              <a:buChar char="•"/>
            </a:pPr>
            <a:r>
              <a:rPr lang="en" sz="1800" dirty="0">
                <a:solidFill>
                  <a:schemeClr val="lt1"/>
                </a:solidFill>
                <a:latin typeface="Helvetica Neue Light"/>
                <a:ea typeface="Droid Serif"/>
                <a:cs typeface="Helvetica Neue Light"/>
                <a:sym typeface="Droid Serif"/>
              </a:rPr>
              <a:t>“One Club” experience</a:t>
            </a:r>
            <a:endParaRPr lang="en-US" sz="1800" dirty="0">
              <a:solidFill>
                <a:schemeClr val="lt1"/>
              </a:solidFill>
              <a:latin typeface="Helvetica Neue Light"/>
              <a:ea typeface="Droid Serif"/>
              <a:cs typeface="Helvetica Neue Light"/>
              <a:sym typeface="Droid Serif"/>
            </a:endParaRPr>
          </a:p>
          <a:p>
            <a:pPr marL="342900" lvl="0" indent="-342900" rtl="0">
              <a:spcBef>
                <a:spcPts val="0"/>
              </a:spcBef>
              <a:spcAft>
                <a:spcPts val="900"/>
              </a:spcAft>
              <a:buFont typeface="Arial"/>
              <a:buChar char="•"/>
            </a:pPr>
            <a:r>
              <a:rPr lang="en" sz="1800" dirty="0">
                <a:solidFill>
                  <a:schemeClr val="lt1"/>
                </a:solidFill>
                <a:latin typeface="Helvetica Neue Light"/>
                <a:ea typeface="Droid Serif"/>
                <a:cs typeface="Helvetica Neue Light"/>
                <a:sym typeface="Droid Serif"/>
              </a:rPr>
              <a:t>Commitment to </a:t>
            </a:r>
            <a:r>
              <a:rPr lang="en-US" sz="1800" dirty="0">
                <a:solidFill>
                  <a:schemeClr val="lt1"/>
                </a:solidFill>
                <a:latin typeface="Helvetica Neue Light"/>
                <a:ea typeface="Droid Serif"/>
                <a:cs typeface="Helvetica Neue Light"/>
                <a:sym typeface="Droid Serif"/>
              </a:rPr>
              <a:t>a holistic approach to long-term, elite </a:t>
            </a:r>
            <a:r>
              <a:rPr lang="en" sz="1800" dirty="0">
                <a:solidFill>
                  <a:schemeClr val="lt1"/>
                </a:solidFill>
                <a:latin typeface="Helvetica Neue Light"/>
                <a:ea typeface="Droid Serif"/>
                <a:cs typeface="Helvetica Neue Light"/>
                <a:sym typeface="Droid Serif"/>
              </a:rPr>
              <a:t>player development</a:t>
            </a:r>
            <a:endParaRPr lang="en-US" sz="1800" dirty="0">
              <a:solidFill>
                <a:schemeClr val="lt1"/>
              </a:solidFill>
              <a:latin typeface="Helvetica Neue Light"/>
              <a:ea typeface="Droid Serif"/>
              <a:cs typeface="Helvetica Neue Light"/>
              <a:sym typeface="Droid Serif"/>
            </a:endParaRPr>
          </a:p>
          <a:p>
            <a:pPr marL="342900" lvl="0" indent="-342900" rtl="0">
              <a:spcBef>
                <a:spcPts val="0"/>
              </a:spcBef>
              <a:spcAft>
                <a:spcPts val="900"/>
              </a:spcAft>
              <a:buFont typeface="Arial"/>
              <a:buChar char="•"/>
            </a:pPr>
            <a:r>
              <a:rPr lang="en-US" sz="1800" dirty="0">
                <a:solidFill>
                  <a:schemeClr val="lt1"/>
                </a:solidFill>
                <a:latin typeface="Helvetica Neue Light"/>
                <a:ea typeface="Droid Serif"/>
                <a:cs typeface="Helvetica Neue Light"/>
                <a:sym typeface="Droid Serif"/>
              </a:rPr>
              <a:t>Develop, retain, and attract the highest quality coaches</a:t>
            </a:r>
          </a:p>
          <a:p>
            <a:pPr marL="342900" lvl="0" indent="-342900" rtl="0">
              <a:spcBef>
                <a:spcPts val="0"/>
              </a:spcBef>
              <a:spcAft>
                <a:spcPts val="900"/>
              </a:spcAft>
              <a:buFont typeface="Arial"/>
              <a:buChar char="•"/>
            </a:pPr>
            <a:r>
              <a:rPr lang="en-US" sz="1800" dirty="0">
                <a:solidFill>
                  <a:schemeClr val="lt1"/>
                </a:solidFill>
                <a:latin typeface="Helvetica Neue Light"/>
                <a:ea typeface="Droid Serif"/>
                <a:cs typeface="Helvetica Neue Light"/>
                <a:sym typeface="Droid Serif"/>
              </a:rPr>
              <a:t>Meritocracy and mobility for all </a:t>
            </a:r>
            <a:r>
              <a:rPr lang="en-US" dirty="0">
                <a:solidFill>
                  <a:schemeClr val="lt1"/>
                </a:solidFill>
                <a:latin typeface="Helvetica Neue Light"/>
                <a:ea typeface="Droid Serif"/>
                <a:cs typeface="Helvetica Neue Light"/>
                <a:sym typeface="Droid Serif"/>
              </a:rPr>
              <a:t>of </a:t>
            </a:r>
            <a:r>
              <a:rPr lang="en-US" sz="1800" dirty="0">
                <a:solidFill>
                  <a:schemeClr val="lt1"/>
                </a:solidFill>
                <a:latin typeface="Helvetica Neue Light"/>
                <a:ea typeface="Droid Serif"/>
                <a:cs typeface="Helvetica Neue Light"/>
                <a:sym typeface="Droid Serif"/>
              </a:rPr>
              <a:t>our players</a:t>
            </a:r>
          </a:p>
          <a:p>
            <a:pPr marL="342900" lvl="0" indent="-342900" rtl="0">
              <a:spcBef>
                <a:spcPts val="0"/>
              </a:spcBef>
              <a:spcAft>
                <a:spcPts val="900"/>
              </a:spcAft>
              <a:buFont typeface="Arial"/>
              <a:buChar char="•"/>
            </a:pPr>
            <a:r>
              <a:rPr lang="en-US" sz="1800" dirty="0">
                <a:solidFill>
                  <a:schemeClr val="lt1"/>
                </a:solidFill>
                <a:latin typeface="Helvetica Neue Light"/>
                <a:ea typeface="Droid Serif"/>
                <a:cs typeface="Helvetica Neue Light"/>
                <a:sym typeface="Droid Serif"/>
              </a:rPr>
              <a:t>Adapt, change, and grow when necessary</a:t>
            </a:r>
            <a:endParaRPr lang="en" sz="1800" dirty="0">
              <a:solidFill>
                <a:schemeClr val="lt1"/>
              </a:solidFill>
              <a:latin typeface="Helvetica Neue Light"/>
              <a:ea typeface="Droid Serif"/>
              <a:cs typeface="Helvetica Neue Light"/>
              <a:sym typeface="Droid Serif"/>
            </a:endParaRPr>
          </a:p>
        </p:txBody>
      </p:sp>
      <p:pic>
        <p:nvPicPr>
          <p:cNvPr id="5" name="Picture 4" descr="unnamed-5.jpg"/>
          <p:cNvPicPr>
            <a:picLocks noChangeAspect="1"/>
          </p:cNvPicPr>
          <p:nvPr/>
        </p:nvPicPr>
        <p:blipFill rotWithShape="1">
          <a:blip r:embed="rId3">
            <a:alphaModFix/>
            <a:extLst>
              <a:ext uri="{28A0092B-C50C-407E-A947-70E740481C1C}">
                <a14:useLocalDpi xmlns:a14="http://schemas.microsoft.com/office/drawing/2010/main" val="0"/>
              </a:ext>
            </a:extLst>
          </a:blip>
          <a:srcRect l="27356" t="19701" r="26940"/>
          <a:stretch/>
        </p:blipFill>
        <p:spPr>
          <a:xfrm>
            <a:off x="666486" y="879259"/>
            <a:ext cx="3162923" cy="3716288"/>
          </a:xfrm>
          <a:prstGeom prst="rect">
            <a:avLst/>
          </a:prstGeom>
          <a:ln>
            <a:gradFill flip="none" rotWithShape="1">
              <a:gsLst>
                <a:gs pos="0">
                  <a:schemeClr val="lt1"/>
                </a:gs>
                <a:gs pos="100000">
                  <a:srgbClr val="214A7B"/>
                </a:gs>
              </a:gsLst>
              <a:lin ang="11100000" scaled="0"/>
              <a:tileRect/>
            </a:gradFill>
          </a:ln>
          <a:effectLst/>
        </p:spPr>
      </p:pic>
      <p:sp>
        <p:nvSpPr>
          <p:cNvPr id="3" name="Title 2"/>
          <p:cNvSpPr>
            <a:spLocks noGrp="1"/>
          </p:cNvSpPr>
          <p:nvPr>
            <p:ph type="title"/>
          </p:nvPr>
        </p:nvSpPr>
        <p:spPr/>
        <p:txBody>
          <a:bodyPr/>
          <a:lstStyle/>
          <a:p>
            <a:r>
              <a:rPr lang="en-US" dirty="0"/>
              <a:t>Philosophy Overview</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166" y="-165613"/>
            <a:ext cx="1005840" cy="1091701"/>
          </a:xfrm>
          <a:prstGeom prst="rect">
            <a:avLst/>
          </a:prstGeom>
        </p:spPr>
      </p:pic>
    </p:spTree>
    <p:extLst>
      <p:ext uri="{BB962C8B-B14F-4D97-AF65-F5344CB8AC3E}">
        <p14:creationId xmlns:p14="http://schemas.microsoft.com/office/powerpoint/2010/main" val="48249774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2"/>
          <p:cNvSpPr>
            <a:spLocks/>
          </p:cNvSpPr>
          <p:nvPr/>
        </p:nvSpPr>
        <p:spPr bwMode="auto">
          <a:xfrm>
            <a:off x="322782" y="1190891"/>
            <a:ext cx="8077419" cy="297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60729" indent="-160729" defTabSz="409554" eaLnBrk="1">
              <a:spcAft>
                <a:spcPts val="600"/>
              </a:spcAft>
              <a:buSzPct val="50000"/>
              <a:buFontTx/>
              <a:buChar char="•"/>
              <a:defRPr/>
            </a:pPr>
            <a:r>
              <a:rPr lang="en-US" sz="1200" dirty="0">
                <a:solidFill>
                  <a:schemeClr val="bg1"/>
                </a:solidFill>
                <a:latin typeface="Helvetica Neue"/>
                <a:cs typeface="Helvetica Neue"/>
                <a:sym typeface="Helvetica Neue Light" charset="0"/>
              </a:rPr>
              <a:t>Attacking Possession Soccer - </a:t>
            </a:r>
            <a:r>
              <a:rPr lang="en-US" sz="1200" dirty="0">
                <a:solidFill>
                  <a:schemeClr val="bg1"/>
                </a:solidFill>
                <a:latin typeface="Helvetica Neue"/>
                <a:cs typeface="Helvetica Neue"/>
              </a:rPr>
              <a:t>Our players are required to play possession-oriented attacking soccer. Goalkeepers are encouraged to roll the ball to the feet of the defenders to initiate play. Teams are expected to play through the midfield through intelligent passing, combination play and effective decision-making.</a:t>
            </a:r>
            <a:endParaRPr lang="en-US" sz="1200" dirty="0">
              <a:solidFill>
                <a:schemeClr val="bg1"/>
              </a:solidFill>
              <a:latin typeface="Helvetica Neue"/>
              <a:cs typeface="Helvetica Neue"/>
              <a:sym typeface="Helvetica Neue Light" charset="0"/>
            </a:endParaRPr>
          </a:p>
          <a:p>
            <a:pPr marL="160729" indent="-160729" defTabSz="409554" eaLnBrk="1">
              <a:spcAft>
                <a:spcPts val="600"/>
              </a:spcAft>
              <a:buSzPct val="50000"/>
              <a:buFontTx/>
              <a:buChar char="•"/>
              <a:defRPr/>
            </a:pPr>
            <a:r>
              <a:rPr lang="en-US" sz="1200" dirty="0">
                <a:solidFill>
                  <a:schemeClr val="bg1"/>
                </a:solidFill>
                <a:latin typeface="Helvetica Neue"/>
                <a:cs typeface="Helvetica Neue"/>
                <a:sym typeface="Helvetica Neue Light" charset="0"/>
              </a:rPr>
              <a:t>Our playing philosophy outlines an overarching vision for the beautiful game.</a:t>
            </a:r>
          </a:p>
          <a:p>
            <a:pPr marL="321457" lvl="1" indent="-160729" defTabSz="409554" eaLnBrk="1">
              <a:spcAft>
                <a:spcPts val="600"/>
              </a:spcAft>
              <a:buSzPct val="50000"/>
              <a:buFont typeface="Arial"/>
              <a:buChar char="•"/>
              <a:defRPr/>
            </a:pPr>
            <a:r>
              <a:rPr lang="en-US" sz="1200" b="1" u="sng" dirty="0">
                <a:solidFill>
                  <a:schemeClr val="bg1"/>
                </a:solidFill>
                <a:latin typeface="Helvetica Neue"/>
                <a:cs typeface="Helvetica Neue"/>
                <a:sym typeface="Helvetica Neue Light" charset="0"/>
              </a:rPr>
              <a:t>In possession:</a:t>
            </a:r>
          </a:p>
          <a:p>
            <a:pPr marL="482186" lvl="2" indent="-160729" defTabSz="409554" eaLnBrk="1">
              <a:spcAft>
                <a:spcPts val="600"/>
              </a:spcAft>
              <a:buSzPct val="50000"/>
              <a:buFont typeface="Arial"/>
              <a:buChar char="•"/>
              <a:defRPr/>
            </a:pPr>
            <a:r>
              <a:rPr lang="en-US" sz="1200" dirty="0">
                <a:solidFill>
                  <a:schemeClr val="bg1"/>
                </a:solidFill>
                <a:latin typeface="Helvetica Neue"/>
                <a:cs typeface="Helvetica Neue"/>
                <a:sym typeface="Helvetica Neue Light" charset="0"/>
              </a:rPr>
              <a:t>A possession-based approach played through the three-thirds of the pitch</a:t>
            </a:r>
          </a:p>
          <a:p>
            <a:pPr marL="482186" lvl="2" indent="-160729" defTabSz="409554" eaLnBrk="1">
              <a:spcAft>
                <a:spcPts val="600"/>
              </a:spcAft>
              <a:buSzPct val="50000"/>
              <a:buFont typeface="Arial"/>
              <a:buChar char="•"/>
              <a:defRPr/>
            </a:pPr>
            <a:r>
              <a:rPr lang="en-US" sz="1200" dirty="0">
                <a:solidFill>
                  <a:schemeClr val="bg1"/>
                </a:solidFill>
                <a:latin typeface="Helvetica Neue"/>
                <a:cs typeface="Helvetica Neue"/>
                <a:sym typeface="Helvetica Neue Light" charset="0"/>
              </a:rPr>
              <a:t>Quality passing and intelligent movement and support off the ball</a:t>
            </a:r>
          </a:p>
          <a:p>
            <a:pPr marL="482186" lvl="2" indent="-160729" defTabSz="409554" eaLnBrk="1">
              <a:spcAft>
                <a:spcPts val="600"/>
              </a:spcAft>
              <a:buSzPct val="50000"/>
              <a:buFont typeface="Arial"/>
              <a:buChar char="•"/>
              <a:defRPr/>
            </a:pPr>
            <a:r>
              <a:rPr lang="en-US" sz="1200" dirty="0">
                <a:solidFill>
                  <a:schemeClr val="bg1"/>
                </a:solidFill>
                <a:latin typeface="Helvetica Neue"/>
                <a:cs typeface="Helvetica Neue"/>
                <a:sym typeface="Helvetica Neue Light" charset="0"/>
              </a:rPr>
              <a:t>Penetrative, incisive and varied attacking play, allied to good finishing</a:t>
            </a:r>
          </a:p>
          <a:p>
            <a:pPr marL="482186" lvl="2" indent="-160729" defTabSz="409554" eaLnBrk="1">
              <a:spcAft>
                <a:spcPts val="600"/>
              </a:spcAft>
              <a:buSzPct val="50000"/>
              <a:buFont typeface="Arial"/>
              <a:buChar char="•"/>
              <a:defRPr/>
            </a:pPr>
            <a:r>
              <a:rPr lang="en-US" sz="1200" dirty="0">
                <a:solidFill>
                  <a:schemeClr val="bg1"/>
                </a:solidFill>
                <a:latin typeface="Helvetica Neue"/>
                <a:cs typeface="Helvetica Neue"/>
                <a:sym typeface="Helvetica Neue Light" charset="0"/>
              </a:rPr>
              <a:t>Counter-attacking whenever opportunities arise</a:t>
            </a:r>
          </a:p>
          <a:p>
            <a:pPr marL="281275" lvl="1" indent="-120546" defTabSz="409554" eaLnBrk="1">
              <a:spcAft>
                <a:spcPts val="600"/>
              </a:spcAft>
              <a:buSzPct val="50000"/>
              <a:buFont typeface="Arial"/>
              <a:buChar char="•"/>
              <a:defRPr/>
            </a:pPr>
            <a:r>
              <a:rPr lang="en-US" sz="1200" b="1" u="sng" dirty="0">
                <a:solidFill>
                  <a:schemeClr val="bg1"/>
                </a:solidFill>
                <a:latin typeface="Helvetica Neue"/>
                <a:cs typeface="Helvetica Neue"/>
                <a:sym typeface="Helvetica Neue Light" charset="0"/>
              </a:rPr>
              <a:t>Out of possession:</a:t>
            </a:r>
          </a:p>
          <a:p>
            <a:pPr marL="482186" lvl="2" indent="-160729" defTabSz="409554" eaLnBrk="1">
              <a:spcAft>
                <a:spcPts val="600"/>
              </a:spcAft>
              <a:buSzPct val="50000"/>
              <a:buFont typeface="Arial"/>
              <a:buChar char="•"/>
              <a:defRPr/>
            </a:pPr>
            <a:r>
              <a:rPr lang="en-US" sz="1200" dirty="0">
                <a:solidFill>
                  <a:schemeClr val="bg1"/>
                </a:solidFill>
                <a:latin typeface="Helvetica Neue"/>
                <a:cs typeface="Helvetica Neue"/>
                <a:sym typeface="Helvetica Neue Light" charset="0"/>
              </a:rPr>
              <a:t>A tactical approach to defending, in which all players contribute</a:t>
            </a:r>
          </a:p>
          <a:p>
            <a:pPr marL="482186" lvl="2" indent="-160729" defTabSz="409554" eaLnBrk="1">
              <a:spcAft>
                <a:spcPts val="600"/>
              </a:spcAft>
              <a:buSzPct val="50000"/>
              <a:buFont typeface="Arial"/>
              <a:buChar char="•"/>
              <a:defRPr/>
            </a:pPr>
            <a:r>
              <a:rPr lang="en-US" sz="1200" dirty="0">
                <a:solidFill>
                  <a:schemeClr val="bg1"/>
                </a:solidFill>
                <a:latin typeface="Helvetica Neue"/>
                <a:cs typeface="Helvetica Neue"/>
                <a:sym typeface="Helvetica Neue Light" charset="0"/>
              </a:rPr>
              <a:t>A controlled, calculated and assertive approach when and where necessary</a:t>
            </a:r>
          </a:p>
          <a:p>
            <a:pPr marL="160729" indent="-160729" defTabSz="409554" eaLnBrk="1">
              <a:spcAft>
                <a:spcPts val="600"/>
              </a:spcAft>
              <a:buSzPct val="50000"/>
              <a:buFontTx/>
              <a:buChar char="•"/>
              <a:defRPr/>
            </a:pPr>
            <a:r>
              <a:rPr lang="en-US" sz="1200" dirty="0">
                <a:solidFill>
                  <a:schemeClr val="bg1"/>
                </a:solidFill>
                <a:latin typeface="Helvetica Neue"/>
                <a:cs typeface="Helvetica Neue"/>
                <a:sym typeface="Helvetica Neue Light" charset="0"/>
              </a:rPr>
              <a:t>Additionally, the playing philosophy actively encourages the individualistic player. Players with varied and unique dribbling skills and the dexterity to go past defenders, particularly in the final-third, are fundamental to success in the future game</a:t>
            </a:r>
          </a:p>
        </p:txBody>
      </p:sp>
      <p:sp>
        <p:nvSpPr>
          <p:cNvPr id="15363" name="AutoShape 3"/>
          <p:cNvSpPr>
            <a:spLocks/>
          </p:cNvSpPr>
          <p:nvPr/>
        </p:nvSpPr>
        <p:spPr bwMode="auto">
          <a:xfrm>
            <a:off x="228600" y="807212"/>
            <a:ext cx="7835900" cy="26789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eaLnBrk="1"/>
            <a:r>
              <a:rPr lang="en-US" sz="1000" b="1" dirty="0">
                <a:solidFill>
                  <a:srgbClr val="FFFFFF"/>
                </a:solidFill>
                <a:latin typeface="Helvetica Neue" charset="0"/>
                <a:cs typeface="Helvetica Neue" charset="0"/>
                <a:sym typeface="Helvetica Neue Thin" charset="0"/>
              </a:rPr>
              <a:t>Philosophy</a:t>
            </a:r>
            <a:r>
              <a:rPr lang="en-US" sz="800" b="1" dirty="0">
                <a:solidFill>
                  <a:srgbClr val="FFFFFF"/>
                </a:solidFill>
                <a:latin typeface="Helvetica Neue" charset="0"/>
                <a:cs typeface="Helvetica Neue" charset="0"/>
                <a:sym typeface="Helvetica Neue Thin" charset="0"/>
              </a:rPr>
              <a:t>:</a:t>
            </a:r>
            <a:endParaRPr lang="en-US" sz="800" dirty="0">
              <a:solidFill>
                <a:srgbClr val="FFFFFF"/>
              </a:solidFill>
              <a:latin typeface="Helvetica Neue" charset="0"/>
              <a:cs typeface="Helvetica Neue" charset="0"/>
            </a:endParaRPr>
          </a:p>
        </p:txBody>
      </p:sp>
      <p:sp>
        <p:nvSpPr>
          <p:cNvPr id="15365" name="AutoShape 5"/>
          <p:cNvSpPr>
            <a:spLocks/>
          </p:cNvSpPr>
          <p:nvPr/>
        </p:nvSpPr>
        <p:spPr bwMode="auto">
          <a:xfrm>
            <a:off x="339725" y="3227785"/>
            <a:ext cx="6019800" cy="190857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60338" indent="-160338" eaLnBrk="1">
              <a:spcBef>
                <a:spcPts val="850"/>
              </a:spcBef>
              <a:buSzPct val="50000"/>
            </a:pPr>
            <a:endParaRPr lang="en-US" sz="800">
              <a:latin typeface="Helvetica Neue" charset="0"/>
              <a:cs typeface="Helvetica Neue" charset="0"/>
              <a:sym typeface="Helvetica Neue Light" charset="0"/>
            </a:endParaRPr>
          </a:p>
          <a:p>
            <a:pPr marL="160338" indent="-160338" eaLnBrk="1">
              <a:spcBef>
                <a:spcPts val="850"/>
              </a:spcBef>
              <a:buSzPct val="50000"/>
              <a:buFontTx/>
              <a:buChar char="•"/>
            </a:pPr>
            <a:endParaRPr lang="en-US" sz="800">
              <a:latin typeface="Helvetica Neue" charset="0"/>
              <a:cs typeface="Helvetica Neue" charset="0"/>
              <a:sym typeface="Helvetica Neue Light" charset="0"/>
            </a:endParaRPr>
          </a:p>
          <a:p>
            <a:pPr marL="160338" indent="-160338" eaLnBrk="1">
              <a:spcBef>
                <a:spcPts val="850"/>
              </a:spcBef>
              <a:buSzPct val="50000"/>
              <a:buFontTx/>
              <a:buChar char="•"/>
            </a:pPr>
            <a:endParaRPr lang="en-US" sz="800">
              <a:latin typeface="Helvetica Neue" charset="0"/>
              <a:cs typeface="Helvetica Neue" charset="0"/>
              <a:sym typeface="Helvetica Neue Light" charset="0"/>
            </a:endParaRPr>
          </a:p>
          <a:p>
            <a:pPr marL="160338" indent="-160338" eaLnBrk="1">
              <a:spcBef>
                <a:spcPts val="850"/>
              </a:spcBef>
              <a:buSzPct val="50000"/>
              <a:buFontTx/>
              <a:buChar char="•"/>
            </a:pPr>
            <a:endParaRPr lang="en-US" sz="800">
              <a:latin typeface="Helvetica Neue" charset="0"/>
              <a:cs typeface="Helvetica Neue" charset="0"/>
              <a:sym typeface="Helvetica Neue Light" charset="0"/>
            </a:endParaRPr>
          </a:p>
          <a:p>
            <a:pPr marL="160338" indent="-160338" eaLnBrk="1">
              <a:spcBef>
                <a:spcPts val="850"/>
              </a:spcBef>
              <a:buSzPct val="50000"/>
            </a:pPr>
            <a:endParaRPr lang="en-US" sz="800">
              <a:latin typeface="Helvetica Neue" charset="0"/>
              <a:cs typeface="Helvetica Neue" charset="0"/>
              <a:sym typeface="Helvetica Neue Light" charset="0"/>
            </a:endParaRPr>
          </a:p>
          <a:p>
            <a:pPr marL="160338" indent="-160338" eaLnBrk="1">
              <a:spcBef>
                <a:spcPts val="850"/>
              </a:spcBef>
              <a:buSzPct val="50000"/>
              <a:buFontTx/>
              <a:buChar char="•"/>
            </a:pPr>
            <a:endParaRPr lang="en-US" sz="800">
              <a:latin typeface="Helvetica Neue" charset="0"/>
              <a:cs typeface="Helvetica Neue" charset="0"/>
              <a:sym typeface="Helvetica Neue Light" charset="0"/>
            </a:endParaRPr>
          </a:p>
          <a:p>
            <a:pPr marL="160338" indent="-160338" eaLnBrk="1">
              <a:spcBef>
                <a:spcPts val="850"/>
              </a:spcBef>
              <a:buSzPct val="50000"/>
              <a:buFontTx/>
              <a:buChar char="•"/>
            </a:pPr>
            <a:endParaRPr lang="en-US" sz="800">
              <a:latin typeface="Helvetica Neue" charset="0"/>
              <a:cs typeface="Helvetica Neue" charset="0"/>
            </a:endParaRPr>
          </a:p>
        </p:txBody>
      </p:sp>
      <p:sp>
        <p:nvSpPr>
          <p:cNvPr id="15366" name="AutoShape 6"/>
          <p:cNvSpPr>
            <a:spLocks/>
          </p:cNvSpPr>
          <p:nvPr/>
        </p:nvSpPr>
        <p:spPr bwMode="auto">
          <a:xfrm>
            <a:off x="231775" y="2972991"/>
            <a:ext cx="7835900" cy="26908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endParaRPr lang="en-US"/>
          </a:p>
        </p:txBody>
      </p:sp>
      <p:sp>
        <p:nvSpPr>
          <p:cNvPr id="15" name="Title 1"/>
          <p:cNvSpPr>
            <a:spLocks noGrp="1"/>
          </p:cNvSpPr>
          <p:nvPr>
            <p:ph type="title"/>
          </p:nvPr>
        </p:nvSpPr>
        <p:spPr>
          <a:xfrm>
            <a:off x="1370365" y="77359"/>
            <a:ext cx="6351890" cy="346502"/>
          </a:xfrm>
        </p:spPr>
        <p:txBody>
          <a:bodyPr>
            <a:noAutofit/>
          </a:bodyPr>
          <a:lstStyle/>
          <a:p>
            <a:r>
              <a:rPr lang="en-US" dirty="0">
                <a:solidFill>
                  <a:schemeClr val="tx1"/>
                </a:solidFill>
              </a:rPr>
              <a:t>Style of Play</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166" y="-165613"/>
            <a:ext cx="1005840" cy="1091701"/>
          </a:xfrm>
          <a:prstGeom prst="rect">
            <a:avLst/>
          </a:prstGeom>
        </p:spPr>
      </p:pic>
    </p:spTree>
    <p:extLst>
      <p:ext uri="{BB962C8B-B14F-4D97-AF65-F5344CB8AC3E}">
        <p14:creationId xmlns:p14="http://schemas.microsoft.com/office/powerpoint/2010/main" val="58468511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1342288" y="87784"/>
            <a:ext cx="6093862" cy="324795"/>
          </a:xfrm>
          <a:prstGeom prst="rect">
            <a:avLst/>
          </a:prstGeom>
        </p:spPr>
        <p:txBody>
          <a:bodyPr lIns="91425" tIns="91425" rIns="91425" bIns="91425" anchor="ctr" anchorCtr="0">
            <a:noAutofit/>
          </a:bodyPr>
          <a:lstStyle/>
          <a:p>
            <a:pPr>
              <a:spcBef>
                <a:spcPts val="0"/>
              </a:spcBef>
            </a:pPr>
            <a:r>
              <a:rPr lang="en" sz="2800" dirty="0">
                <a:latin typeface="Helvetica Neue Medium"/>
                <a:cs typeface="Helvetica Neue Medium"/>
              </a:rPr>
              <a:t>Coaching Philosophy</a:t>
            </a:r>
          </a:p>
        </p:txBody>
      </p:sp>
      <p:sp>
        <p:nvSpPr>
          <p:cNvPr id="104" name="Shape 104"/>
          <p:cNvSpPr txBox="1">
            <a:spLocks noGrp="1"/>
          </p:cNvSpPr>
          <p:nvPr>
            <p:ph type="body" idx="1"/>
          </p:nvPr>
        </p:nvSpPr>
        <p:spPr>
          <a:xfrm>
            <a:off x="264319" y="1028941"/>
            <a:ext cx="4661047" cy="3350606"/>
          </a:xfrm>
          <a:prstGeom prst="rect">
            <a:avLst/>
          </a:prstGeom>
        </p:spPr>
        <p:txBody>
          <a:bodyPr lIns="91425" tIns="91425" rIns="91425" bIns="91425" anchor="ctr" anchorCtr="0">
            <a:noAutofit/>
          </a:bodyPr>
          <a:lstStyle/>
          <a:p>
            <a:pPr marL="742950" indent="-285750">
              <a:spcAft>
                <a:spcPts val="900"/>
              </a:spcAft>
              <a:buSzPct val="100000"/>
            </a:pPr>
            <a:r>
              <a:rPr lang="en-US" sz="1800" dirty="0">
                <a:solidFill>
                  <a:srgbClr val="FFFFFF"/>
                </a:solidFill>
                <a:latin typeface="Helvetica Neue Light"/>
                <a:cs typeface="Helvetica Neue Light"/>
              </a:rPr>
              <a:t>One Club Philosophy</a:t>
            </a:r>
          </a:p>
          <a:p>
            <a:pPr marL="742950" indent="-285750">
              <a:spcAft>
                <a:spcPts val="900"/>
              </a:spcAft>
              <a:buSzPct val="100000"/>
            </a:pPr>
            <a:r>
              <a:rPr lang="en-US" sz="1800" dirty="0">
                <a:solidFill>
                  <a:srgbClr val="FFFFFF"/>
                </a:solidFill>
                <a:latin typeface="Helvetica Neue Light"/>
                <a:cs typeface="Helvetica Neue Light"/>
              </a:rPr>
              <a:t>Quality Training</a:t>
            </a:r>
          </a:p>
          <a:p>
            <a:pPr marL="742950" indent="-285750">
              <a:spcAft>
                <a:spcPts val="900"/>
              </a:spcAft>
              <a:buSzPct val="100000"/>
            </a:pPr>
            <a:r>
              <a:rPr lang="en-US" sz="1800" dirty="0">
                <a:solidFill>
                  <a:srgbClr val="FFFFFF"/>
                </a:solidFill>
                <a:latin typeface="Helvetica Neue Light"/>
                <a:cs typeface="Helvetica Neue Light"/>
              </a:rPr>
              <a:t>Age Appropriate Curriculum</a:t>
            </a:r>
          </a:p>
          <a:p>
            <a:pPr marL="742950" indent="-285750">
              <a:spcAft>
                <a:spcPts val="900"/>
              </a:spcAft>
              <a:buSzPct val="100000"/>
            </a:pPr>
            <a:r>
              <a:rPr lang="en-US" sz="1800" dirty="0">
                <a:solidFill>
                  <a:srgbClr val="FFFFFF"/>
                </a:solidFill>
                <a:latin typeface="Helvetica Neue Light"/>
                <a:cs typeface="Helvetica Neue Light"/>
              </a:rPr>
              <a:t>Having Fun and Inspiring your Players</a:t>
            </a:r>
          </a:p>
          <a:p>
            <a:pPr marL="742950" indent="-285750">
              <a:spcAft>
                <a:spcPts val="900"/>
              </a:spcAft>
              <a:buSzPct val="100000"/>
            </a:pPr>
            <a:r>
              <a:rPr lang="en-US" sz="1800" dirty="0">
                <a:solidFill>
                  <a:srgbClr val="FFFFFF"/>
                </a:solidFill>
                <a:latin typeface="Helvetica Neue Light"/>
                <a:cs typeface="Helvetica Neue Light"/>
              </a:rPr>
              <a:t>Prioritized Development while teaching kids to compete to win</a:t>
            </a:r>
          </a:p>
          <a:p>
            <a:pPr marL="457200" indent="0">
              <a:spcAft>
                <a:spcPts val="900"/>
              </a:spcAft>
              <a:buSzPct val="100000"/>
              <a:buNone/>
            </a:pPr>
            <a:endParaRPr lang="en-US" sz="1800" dirty="0">
              <a:solidFill>
                <a:srgbClr val="FFFFFF"/>
              </a:solidFill>
              <a:latin typeface="Helvetica Neue Light"/>
              <a:cs typeface="Helvetica Neue Light"/>
            </a:endParaRPr>
          </a:p>
        </p:txBody>
      </p:sp>
      <p:pic>
        <p:nvPicPr>
          <p:cNvPr id="4" name="Picture 3"/>
          <p:cNvPicPr>
            <a:picLocks noChangeAspect="1"/>
          </p:cNvPicPr>
          <p:nvPr/>
        </p:nvPicPr>
        <p:blipFill>
          <a:blip r:embed="rId3"/>
          <a:stretch>
            <a:fillRect/>
          </a:stretch>
        </p:blipFill>
        <p:spPr>
          <a:xfrm>
            <a:off x="5292823" y="767134"/>
            <a:ext cx="3676946" cy="406693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166" y="-165613"/>
            <a:ext cx="1005840" cy="1091701"/>
          </a:xfrm>
          <a:prstGeom prst="rect">
            <a:avLst/>
          </a:prstGeom>
        </p:spPr>
      </p:pic>
    </p:spTree>
    <p:extLst>
      <p:ext uri="{BB962C8B-B14F-4D97-AF65-F5344CB8AC3E}">
        <p14:creationId xmlns:p14="http://schemas.microsoft.com/office/powerpoint/2010/main" val="391180608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1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1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9"/>
                                          </p:stCondLst>
                                        </p:cTn>
                                        <p:tgtEl>
                                          <p:spTgt spid="1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9"/>
                                          </p:stCondLst>
                                        </p:cTn>
                                        <p:tgtEl>
                                          <p:spTgt spid="10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7">
      <a:dk1>
        <a:sysClr val="windowText" lastClr="000000"/>
      </a:dk1>
      <a:lt1>
        <a:sysClr val="window" lastClr="FFFFFF"/>
      </a:lt1>
      <a:dk2>
        <a:srgbClr val="000000"/>
      </a:dk2>
      <a:lt2>
        <a:srgbClr val="F8F8F8"/>
      </a:lt2>
      <a:accent1>
        <a:srgbClr val="1499C9"/>
      </a:accent1>
      <a:accent2>
        <a:srgbClr val="237793"/>
      </a:accent2>
      <a:accent3>
        <a:srgbClr val="0F7E33"/>
      </a:accent3>
      <a:accent4>
        <a:srgbClr val="0C2194"/>
      </a:accent4>
      <a:accent5>
        <a:srgbClr val="0F732F"/>
      </a:accent5>
      <a:accent6>
        <a:srgbClr val="1D164F"/>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24105</TotalTime>
  <Words>1312</Words>
  <Application>Microsoft Office PowerPoint</Application>
  <PresentationFormat>On-screen Show (16:9)</PresentationFormat>
  <Paragraphs>212</Paragraphs>
  <Slides>20</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Bembo</vt:lpstr>
      <vt:lpstr>Calibri</vt:lpstr>
      <vt:lpstr>Helvetica</vt:lpstr>
      <vt:lpstr>Helvetica Neue</vt:lpstr>
      <vt:lpstr>Helvetica Neue Light</vt:lpstr>
      <vt:lpstr>Helvetica Neue Medium</vt:lpstr>
      <vt:lpstr>HelveticaNeue BoldCond</vt:lpstr>
      <vt:lpstr>Office Theme</vt:lpstr>
      <vt:lpstr>Bethesda Soccer Club Managers Meeting  2019/2020 </vt:lpstr>
      <vt:lpstr>About Our Club</vt:lpstr>
      <vt:lpstr>Mission </vt:lpstr>
      <vt:lpstr>Organization</vt:lpstr>
      <vt:lpstr>Organization</vt:lpstr>
      <vt:lpstr>Organization</vt:lpstr>
      <vt:lpstr>Philosophy Overview</vt:lpstr>
      <vt:lpstr>Style of Play</vt:lpstr>
      <vt:lpstr>Coaching Philosophy</vt:lpstr>
      <vt:lpstr>Prioritized Development </vt:lpstr>
      <vt:lpstr>Player Values</vt:lpstr>
      <vt:lpstr>Players Code of Conduct</vt:lpstr>
      <vt:lpstr>Parents Code of Conduct</vt:lpstr>
      <vt:lpstr>Inclement Weather Policies</vt:lpstr>
      <vt:lpstr>Fields</vt:lpstr>
      <vt:lpstr>College Placements </vt:lpstr>
      <vt:lpstr>College Placements </vt:lpstr>
      <vt:lpstr>Club Benefits</vt:lpstr>
      <vt:lpstr>Upcoming events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BETHESDA SOCCER CLUB Jersey Sponsorship Opportunity</dc:title>
  <dc:creator>Chris Carney</dc:creator>
  <cp:lastModifiedBy>Sean Maslin</cp:lastModifiedBy>
  <cp:revision>188</cp:revision>
  <cp:lastPrinted>2014-07-22T19:57:13Z</cp:lastPrinted>
  <dcterms:created xsi:type="dcterms:W3CDTF">2014-07-21T16:23:46Z</dcterms:created>
  <dcterms:modified xsi:type="dcterms:W3CDTF">2019-09-10T16:25:11Z</dcterms:modified>
</cp:coreProperties>
</file>